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50" r:id="rId1"/>
    <p:sldMasterId id="2147484192" r:id="rId2"/>
    <p:sldMasterId id="2147484180" r:id="rId3"/>
  </p:sldMasterIdLst>
  <p:notesMasterIdLst>
    <p:notesMasterId r:id="rId30"/>
  </p:notesMasterIdLst>
  <p:handoutMasterIdLst>
    <p:handoutMasterId r:id="rId31"/>
  </p:handoutMasterIdLst>
  <p:sldIdLst>
    <p:sldId id="559" r:id="rId4"/>
    <p:sldId id="547" r:id="rId5"/>
    <p:sldId id="665" r:id="rId6"/>
    <p:sldId id="639" r:id="rId7"/>
    <p:sldId id="669" r:id="rId8"/>
    <p:sldId id="672" r:id="rId9"/>
    <p:sldId id="640" r:id="rId10"/>
    <p:sldId id="641" r:id="rId11"/>
    <p:sldId id="668" r:id="rId12"/>
    <p:sldId id="673" r:id="rId13"/>
    <p:sldId id="670" r:id="rId14"/>
    <p:sldId id="671" r:id="rId15"/>
    <p:sldId id="662" r:id="rId16"/>
    <p:sldId id="663" r:id="rId17"/>
    <p:sldId id="664" r:id="rId18"/>
    <p:sldId id="666" r:id="rId19"/>
    <p:sldId id="642" r:id="rId20"/>
    <p:sldId id="644" r:id="rId21"/>
    <p:sldId id="658" r:id="rId22"/>
    <p:sldId id="645" r:id="rId23"/>
    <p:sldId id="643" r:id="rId24"/>
    <p:sldId id="674" r:id="rId25"/>
    <p:sldId id="657" r:id="rId26"/>
    <p:sldId id="601" r:id="rId27"/>
    <p:sldId id="608" r:id="rId28"/>
    <p:sldId id="609" r:id="rId29"/>
  </p:sldIdLst>
  <p:sldSz cx="9144000" cy="6858000" type="screen4x3"/>
  <p:notesSz cx="6735763" cy="9866313"/>
  <p:defaultTextStyle>
    <a:defPPr>
      <a:defRPr lang="en-GB"/>
    </a:defPPr>
    <a:lvl1pPr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1pPr>
    <a:lvl2pPr marL="4572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2pPr>
    <a:lvl3pPr marL="9144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3pPr>
    <a:lvl4pPr marL="13716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4pPr>
    <a:lvl5pPr marL="18288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5pPr>
    <a:lvl6pPr marL="2286000" algn="l" defTabSz="914400" rtl="0" eaLnBrk="1" latinLnBrk="0" hangingPunct="1">
      <a:defRPr sz="2800" kern="1200">
        <a:solidFill>
          <a:schemeClr val="tx1"/>
        </a:solidFill>
        <a:latin typeface="Arial" pitchFamily="34" charset="0"/>
        <a:ea typeface="ヒラギノ角ゴ Pro W3" pitchFamily="-128" charset="-128"/>
        <a:cs typeface="+mn-cs"/>
      </a:defRPr>
    </a:lvl6pPr>
    <a:lvl7pPr marL="2743200" algn="l" defTabSz="914400" rtl="0" eaLnBrk="1" latinLnBrk="0" hangingPunct="1">
      <a:defRPr sz="2800" kern="1200">
        <a:solidFill>
          <a:schemeClr val="tx1"/>
        </a:solidFill>
        <a:latin typeface="Arial" pitchFamily="34" charset="0"/>
        <a:ea typeface="ヒラギノ角ゴ Pro W3" pitchFamily="-128" charset="-128"/>
        <a:cs typeface="+mn-cs"/>
      </a:defRPr>
    </a:lvl7pPr>
    <a:lvl8pPr marL="3200400" algn="l" defTabSz="914400" rtl="0" eaLnBrk="1" latinLnBrk="0" hangingPunct="1">
      <a:defRPr sz="2800" kern="1200">
        <a:solidFill>
          <a:schemeClr val="tx1"/>
        </a:solidFill>
        <a:latin typeface="Arial" pitchFamily="34" charset="0"/>
        <a:ea typeface="ヒラギノ角ゴ Pro W3" pitchFamily="-128" charset="-128"/>
        <a:cs typeface="+mn-cs"/>
      </a:defRPr>
    </a:lvl8pPr>
    <a:lvl9pPr marL="3657600" algn="l" defTabSz="914400" rtl="0" eaLnBrk="1" latinLnBrk="0" hangingPunct="1">
      <a:defRPr sz="2800" kern="1200">
        <a:solidFill>
          <a:schemeClr val="tx1"/>
        </a:solidFill>
        <a:latin typeface="Arial" pitchFamily="34" charset="0"/>
        <a:ea typeface="ヒラギノ角ゴ Pro W3" pitchFamily="-12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45"/>
    <a:srgbClr val="E6E6E6"/>
    <a:srgbClr val="E8F0F4"/>
    <a:srgbClr val="E3ECF1"/>
    <a:srgbClr val="A3C2D4"/>
    <a:srgbClr val="F9E5CB"/>
    <a:srgbClr val="FDF6ED"/>
    <a:srgbClr val="CCECFF"/>
    <a:srgbClr val="FAEBD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8" autoAdjust="0"/>
    <p:restoredTop sz="85005" autoAdjust="0"/>
  </p:normalViewPr>
  <p:slideViewPr>
    <p:cSldViewPr snapToObjects="1">
      <p:cViewPr>
        <p:scale>
          <a:sx n="90" d="100"/>
          <a:sy n="90" d="100"/>
        </p:scale>
        <p:origin x="-2370" y="-1086"/>
      </p:cViewPr>
      <p:guideLst>
        <p:guide orient="horz" pos="2115"/>
        <p:guide pos="13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0" d="100"/>
          <a:sy n="90" d="100"/>
        </p:scale>
        <p:origin x="-3774" y="-96"/>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4759A-B849-4794-A3EA-640E5424159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e-AT"/>
        </a:p>
      </dgm:t>
    </dgm:pt>
    <dgm:pt modelId="{73A7283E-EE5A-442D-BE39-5BE6828488A9}">
      <dgm:prSet custT="1"/>
      <dgm:spPr>
        <a:solidFill>
          <a:schemeClr val="bg2">
            <a:lumMod val="20000"/>
            <a:lumOff val="80000"/>
          </a:schemeClr>
        </a:solidFill>
      </dgm:spPr>
      <dgm:t>
        <a:bodyPr/>
        <a:lstStyle/>
        <a:p>
          <a:pPr rtl="0"/>
          <a:r>
            <a:rPr lang="de-AT" sz="3200" b="0" cap="small" baseline="0" dirty="0" smtClean="0">
              <a:solidFill>
                <a:schemeClr val="tx1"/>
              </a:solidFill>
            </a:rPr>
            <a:t>O</a:t>
          </a:r>
          <a:r>
            <a:rPr lang="de-AT" sz="3200" cap="small" baseline="0" dirty="0" smtClean="0">
              <a:solidFill>
                <a:schemeClr val="tx1"/>
              </a:solidFill>
            </a:rPr>
            <a:t>ptionen</a:t>
          </a:r>
          <a:endParaRPr lang="de-AT" sz="3200" cap="small" baseline="0" dirty="0">
            <a:solidFill>
              <a:schemeClr val="tx1"/>
            </a:solidFill>
          </a:endParaRPr>
        </a:p>
      </dgm:t>
    </dgm:pt>
    <dgm:pt modelId="{03C1C096-7FB7-4B1F-93CA-2D94EF39F301}" type="parTrans" cxnId="{35BC48C5-743D-4FA6-8C05-3B331AE9714A}">
      <dgm:prSet/>
      <dgm:spPr/>
      <dgm:t>
        <a:bodyPr/>
        <a:lstStyle/>
        <a:p>
          <a:endParaRPr lang="de-AT"/>
        </a:p>
      </dgm:t>
    </dgm:pt>
    <dgm:pt modelId="{F8E92C6B-88EE-4031-AAF3-C41084A694D8}" type="sibTrans" cxnId="{35BC48C5-743D-4FA6-8C05-3B331AE9714A}">
      <dgm:prSet/>
      <dgm:spPr/>
      <dgm:t>
        <a:bodyPr/>
        <a:lstStyle/>
        <a:p>
          <a:endParaRPr lang="de-AT"/>
        </a:p>
      </dgm:t>
    </dgm:pt>
    <dgm:pt modelId="{D9922D52-D913-45CB-BDB0-BB5D6BB1FFE2}">
      <dgm:prSet custT="1"/>
      <dgm:spPr>
        <a:solidFill>
          <a:schemeClr val="bg2">
            <a:lumMod val="20000"/>
            <a:lumOff val="80000"/>
          </a:schemeClr>
        </a:solidFill>
      </dgm:spPr>
      <dgm:t>
        <a:bodyPr/>
        <a:lstStyle/>
        <a:p>
          <a:pPr rtl="0"/>
          <a:r>
            <a:rPr lang="en-GB" sz="1600" dirty="0" err="1" smtClean="0">
              <a:solidFill>
                <a:schemeClr val="tx1"/>
              </a:solidFill>
            </a:rPr>
            <a:t>Vergleich</a:t>
          </a:r>
          <a:endParaRPr lang="de-AT" sz="1600" dirty="0">
            <a:solidFill>
              <a:schemeClr val="tx1"/>
            </a:solidFill>
          </a:endParaRPr>
        </a:p>
      </dgm:t>
    </dgm:pt>
    <dgm:pt modelId="{31DD11A3-D953-4202-9CC6-2843C05B362A}" type="parTrans" cxnId="{2B1BC980-C44F-433A-90A3-B07409AB8CDF}">
      <dgm:prSet/>
      <dgm:spPr>
        <a:ln>
          <a:solidFill>
            <a:srgbClr val="161645"/>
          </a:solidFill>
        </a:ln>
      </dgm:spPr>
      <dgm:t>
        <a:bodyPr/>
        <a:lstStyle/>
        <a:p>
          <a:endParaRPr lang="de-AT"/>
        </a:p>
      </dgm:t>
    </dgm:pt>
    <dgm:pt modelId="{81DAB827-F91D-4835-B04E-9B2AEF2C7D86}" type="sibTrans" cxnId="{2B1BC980-C44F-433A-90A3-B07409AB8CDF}">
      <dgm:prSet/>
      <dgm:spPr/>
      <dgm:t>
        <a:bodyPr/>
        <a:lstStyle/>
        <a:p>
          <a:endParaRPr lang="de-AT"/>
        </a:p>
      </dgm:t>
    </dgm:pt>
    <dgm:pt modelId="{DD8CCF3A-8814-4E76-AF75-FD40F5AC90DB}">
      <dgm:prSet custT="1"/>
      <dgm:spPr>
        <a:solidFill>
          <a:schemeClr val="bg2">
            <a:lumMod val="20000"/>
            <a:lumOff val="80000"/>
          </a:schemeClr>
        </a:solidFill>
      </dgm:spPr>
      <dgm:t>
        <a:bodyPr/>
        <a:lstStyle/>
        <a:p>
          <a:pPr rtl="0"/>
          <a:r>
            <a:rPr lang="en-GB" sz="1600" dirty="0" err="1" smtClean="0">
              <a:solidFill>
                <a:schemeClr val="tx1"/>
              </a:solidFill>
            </a:rPr>
            <a:t>Verfahren</a:t>
          </a:r>
          <a:r>
            <a:rPr lang="en-GB" sz="1600" dirty="0" smtClean="0">
              <a:solidFill>
                <a:schemeClr val="tx1"/>
              </a:solidFill>
            </a:rPr>
            <a:t> </a:t>
          </a:r>
          <a:r>
            <a:rPr lang="en-GB" sz="1600" dirty="0" err="1" smtClean="0">
              <a:solidFill>
                <a:schemeClr val="tx1"/>
              </a:solidFill>
            </a:rPr>
            <a:t>vor</a:t>
          </a:r>
          <a:r>
            <a:rPr lang="en-GB" sz="1600" dirty="0" smtClean="0">
              <a:solidFill>
                <a:schemeClr val="tx1"/>
              </a:solidFill>
            </a:rPr>
            <a:t> </a:t>
          </a:r>
          <a:r>
            <a:rPr lang="en-GB" sz="1600" dirty="0" err="1" smtClean="0">
              <a:solidFill>
                <a:schemeClr val="tx1"/>
              </a:solidFill>
            </a:rPr>
            <a:t>ordentlichen</a:t>
          </a:r>
          <a:r>
            <a:rPr lang="en-GB" sz="1600" dirty="0" smtClean="0">
              <a:solidFill>
                <a:schemeClr val="tx1"/>
              </a:solidFill>
            </a:rPr>
            <a:t> </a:t>
          </a:r>
          <a:r>
            <a:rPr lang="en-GB" sz="1600" dirty="0" err="1" smtClean="0">
              <a:solidFill>
                <a:schemeClr val="tx1"/>
              </a:solidFill>
            </a:rPr>
            <a:t>Gerichten</a:t>
          </a:r>
          <a:r>
            <a:rPr lang="en-GB" sz="1600" dirty="0" smtClean="0">
              <a:solidFill>
                <a:schemeClr val="tx1"/>
              </a:solidFill>
            </a:rPr>
            <a:t> </a:t>
          </a:r>
          <a:endParaRPr lang="de-AT" sz="1600" dirty="0">
            <a:solidFill>
              <a:schemeClr val="tx1"/>
            </a:solidFill>
          </a:endParaRPr>
        </a:p>
      </dgm:t>
    </dgm:pt>
    <dgm:pt modelId="{B8938973-0961-4563-A30C-96E6CCE78498}" type="parTrans" cxnId="{E6FCBEA9-161A-4E0F-A2DA-314FDEAFDB52}">
      <dgm:prSet/>
      <dgm:spPr>
        <a:ln>
          <a:solidFill>
            <a:srgbClr val="161645"/>
          </a:solidFill>
        </a:ln>
      </dgm:spPr>
      <dgm:t>
        <a:bodyPr/>
        <a:lstStyle/>
        <a:p>
          <a:endParaRPr lang="de-AT"/>
        </a:p>
      </dgm:t>
    </dgm:pt>
    <dgm:pt modelId="{5338EFDC-40EA-4A5F-8D83-55AB1E99B57D}" type="sibTrans" cxnId="{E6FCBEA9-161A-4E0F-A2DA-314FDEAFDB52}">
      <dgm:prSet/>
      <dgm:spPr/>
      <dgm:t>
        <a:bodyPr/>
        <a:lstStyle/>
        <a:p>
          <a:endParaRPr lang="de-AT"/>
        </a:p>
      </dgm:t>
    </dgm:pt>
    <dgm:pt modelId="{87D908BB-EA00-4D3C-A399-EBC91C868444}">
      <dgm:prSet custT="1"/>
      <dgm:spPr>
        <a:solidFill>
          <a:schemeClr val="bg2">
            <a:lumMod val="20000"/>
            <a:lumOff val="80000"/>
          </a:schemeClr>
        </a:solidFill>
      </dgm:spPr>
      <dgm:t>
        <a:bodyPr/>
        <a:lstStyle/>
        <a:p>
          <a:pPr rtl="0"/>
          <a:r>
            <a:rPr lang="en-GB" sz="1600" dirty="0" err="1" smtClean="0">
              <a:solidFill>
                <a:schemeClr val="tx1"/>
              </a:solidFill>
            </a:rPr>
            <a:t>Verfahren</a:t>
          </a:r>
          <a:r>
            <a:rPr lang="en-GB" sz="1600" dirty="0" smtClean="0">
              <a:solidFill>
                <a:schemeClr val="tx1"/>
              </a:solidFill>
            </a:rPr>
            <a:t> </a:t>
          </a:r>
          <a:r>
            <a:rPr lang="en-GB" sz="1600" dirty="0" err="1" smtClean="0">
              <a:solidFill>
                <a:schemeClr val="tx1"/>
              </a:solidFill>
            </a:rPr>
            <a:t>vor</a:t>
          </a:r>
          <a:r>
            <a:rPr lang="en-GB" sz="1600" dirty="0" smtClean="0">
              <a:solidFill>
                <a:schemeClr val="tx1"/>
              </a:solidFill>
            </a:rPr>
            <a:t> </a:t>
          </a:r>
          <a:r>
            <a:rPr lang="en-GB" sz="1600" dirty="0" err="1" smtClean="0">
              <a:solidFill>
                <a:schemeClr val="tx1"/>
              </a:solidFill>
            </a:rPr>
            <a:t>Schiedsgerichten</a:t>
          </a:r>
          <a:endParaRPr lang="de-AT" sz="1600" dirty="0">
            <a:solidFill>
              <a:schemeClr val="tx1"/>
            </a:solidFill>
          </a:endParaRPr>
        </a:p>
      </dgm:t>
    </dgm:pt>
    <dgm:pt modelId="{1772722C-315C-4839-B08E-224A6D654FDE}" type="parTrans" cxnId="{39012F04-15DA-48E2-82D3-BB5262C4B26F}">
      <dgm:prSet/>
      <dgm:spPr>
        <a:ln>
          <a:solidFill>
            <a:srgbClr val="161645"/>
          </a:solidFill>
        </a:ln>
      </dgm:spPr>
      <dgm:t>
        <a:bodyPr/>
        <a:lstStyle/>
        <a:p>
          <a:endParaRPr lang="de-AT"/>
        </a:p>
      </dgm:t>
    </dgm:pt>
    <dgm:pt modelId="{15D08CBE-95BB-4EE2-B5A6-55DEE215B9B4}" type="sibTrans" cxnId="{39012F04-15DA-48E2-82D3-BB5262C4B26F}">
      <dgm:prSet/>
      <dgm:spPr/>
      <dgm:t>
        <a:bodyPr/>
        <a:lstStyle/>
        <a:p>
          <a:endParaRPr lang="de-AT"/>
        </a:p>
      </dgm:t>
    </dgm:pt>
    <dgm:pt modelId="{8CFE688E-030F-417E-B94E-12D95A041A17}">
      <dgm:prSet custT="1"/>
      <dgm:spPr>
        <a:solidFill>
          <a:schemeClr val="bg2">
            <a:lumMod val="20000"/>
            <a:lumOff val="80000"/>
          </a:schemeClr>
        </a:solidFill>
      </dgm:spPr>
      <dgm:t>
        <a:bodyPr/>
        <a:lstStyle/>
        <a:p>
          <a:pPr rtl="0"/>
          <a:r>
            <a:rPr lang="en-GB" sz="1600" dirty="0" err="1" smtClean="0">
              <a:solidFill>
                <a:schemeClr val="tx1"/>
              </a:solidFill>
            </a:rPr>
            <a:t>Entgeltliche</a:t>
          </a:r>
          <a:r>
            <a:rPr lang="en-GB" sz="1600" dirty="0" smtClean="0">
              <a:solidFill>
                <a:schemeClr val="tx1"/>
              </a:solidFill>
            </a:rPr>
            <a:t> </a:t>
          </a:r>
          <a:r>
            <a:rPr lang="en-GB" sz="1600" dirty="0" err="1" smtClean="0">
              <a:solidFill>
                <a:schemeClr val="tx1"/>
              </a:solidFill>
            </a:rPr>
            <a:t>Abtretung</a:t>
          </a:r>
          <a:r>
            <a:rPr lang="en-GB" sz="1600" dirty="0" smtClean="0">
              <a:solidFill>
                <a:schemeClr val="tx1"/>
              </a:solidFill>
            </a:rPr>
            <a:t> des </a:t>
          </a:r>
          <a:r>
            <a:rPr lang="en-GB" sz="1600" dirty="0" err="1" smtClean="0">
              <a:solidFill>
                <a:schemeClr val="tx1"/>
              </a:solidFill>
            </a:rPr>
            <a:t>Schadenersatz-anspruches</a:t>
          </a:r>
          <a:endParaRPr lang="de-AT" sz="1600" dirty="0">
            <a:solidFill>
              <a:schemeClr val="tx1"/>
            </a:solidFill>
          </a:endParaRPr>
        </a:p>
      </dgm:t>
    </dgm:pt>
    <dgm:pt modelId="{F5501DD4-89B3-4623-844E-29E53A3F4EAA}" type="parTrans" cxnId="{78AF7FCA-B3A4-4F78-A2EB-72848F12A166}">
      <dgm:prSet/>
      <dgm:spPr>
        <a:ln>
          <a:solidFill>
            <a:srgbClr val="161645"/>
          </a:solidFill>
        </a:ln>
      </dgm:spPr>
      <dgm:t>
        <a:bodyPr/>
        <a:lstStyle/>
        <a:p>
          <a:endParaRPr lang="de-AT"/>
        </a:p>
      </dgm:t>
    </dgm:pt>
    <dgm:pt modelId="{8E679BDF-569D-4612-ABF6-59F746C3D58E}" type="sibTrans" cxnId="{78AF7FCA-B3A4-4F78-A2EB-72848F12A166}">
      <dgm:prSet/>
      <dgm:spPr/>
      <dgm:t>
        <a:bodyPr/>
        <a:lstStyle/>
        <a:p>
          <a:endParaRPr lang="de-AT"/>
        </a:p>
      </dgm:t>
    </dgm:pt>
    <dgm:pt modelId="{54409413-62E9-499F-886F-BD318E55D4E5}" type="pres">
      <dgm:prSet presAssocID="{2DF4759A-B849-4794-A3EA-640E54241590}" presName="hierChild1" presStyleCnt="0">
        <dgm:presLayoutVars>
          <dgm:orgChart val="1"/>
          <dgm:chPref val="1"/>
          <dgm:dir/>
          <dgm:animOne val="branch"/>
          <dgm:animLvl val="lvl"/>
          <dgm:resizeHandles/>
        </dgm:presLayoutVars>
      </dgm:prSet>
      <dgm:spPr/>
      <dgm:t>
        <a:bodyPr/>
        <a:lstStyle/>
        <a:p>
          <a:endParaRPr lang="de-AT"/>
        </a:p>
      </dgm:t>
    </dgm:pt>
    <dgm:pt modelId="{F9A02C71-7416-4724-AB1C-B077AB9630BE}" type="pres">
      <dgm:prSet presAssocID="{73A7283E-EE5A-442D-BE39-5BE6828488A9}" presName="hierRoot1" presStyleCnt="0">
        <dgm:presLayoutVars>
          <dgm:hierBranch val="init"/>
        </dgm:presLayoutVars>
      </dgm:prSet>
      <dgm:spPr/>
    </dgm:pt>
    <dgm:pt modelId="{F053DC39-7A16-4135-A99F-82D433AE669A}" type="pres">
      <dgm:prSet presAssocID="{73A7283E-EE5A-442D-BE39-5BE6828488A9}" presName="rootComposite1" presStyleCnt="0"/>
      <dgm:spPr/>
    </dgm:pt>
    <dgm:pt modelId="{FEFA2C2B-8812-4D0C-9F7A-120540ED0619}" type="pres">
      <dgm:prSet presAssocID="{73A7283E-EE5A-442D-BE39-5BE6828488A9}" presName="rootText1" presStyleLbl="node0" presStyleIdx="0" presStyleCnt="1" custScaleX="189230" custScaleY="173707" custLinFactY="-100000" custLinFactNeighborX="-1665" custLinFactNeighborY="-138236">
        <dgm:presLayoutVars>
          <dgm:chPref val="3"/>
        </dgm:presLayoutVars>
      </dgm:prSet>
      <dgm:spPr/>
      <dgm:t>
        <a:bodyPr/>
        <a:lstStyle/>
        <a:p>
          <a:endParaRPr lang="de-AT"/>
        </a:p>
      </dgm:t>
    </dgm:pt>
    <dgm:pt modelId="{A25F91DF-E30A-48C7-A3D9-B553ABB430B6}" type="pres">
      <dgm:prSet presAssocID="{73A7283E-EE5A-442D-BE39-5BE6828488A9}" presName="rootConnector1" presStyleLbl="node1" presStyleIdx="0" presStyleCnt="0"/>
      <dgm:spPr/>
      <dgm:t>
        <a:bodyPr/>
        <a:lstStyle/>
        <a:p>
          <a:endParaRPr lang="de-AT"/>
        </a:p>
      </dgm:t>
    </dgm:pt>
    <dgm:pt modelId="{DA305346-EEB5-4F46-A817-64771ECEA0E2}" type="pres">
      <dgm:prSet presAssocID="{73A7283E-EE5A-442D-BE39-5BE6828488A9}" presName="hierChild2" presStyleCnt="0"/>
      <dgm:spPr/>
    </dgm:pt>
    <dgm:pt modelId="{DC269F5A-E189-47CB-B4E8-45FC0B0BCA53}" type="pres">
      <dgm:prSet presAssocID="{31DD11A3-D953-4202-9CC6-2843C05B362A}" presName="Name37" presStyleLbl="parChTrans1D2" presStyleIdx="0" presStyleCnt="4" custSzX="4804931" custSzY="582413"/>
      <dgm:spPr/>
      <dgm:t>
        <a:bodyPr/>
        <a:lstStyle/>
        <a:p>
          <a:endParaRPr lang="de-AT"/>
        </a:p>
      </dgm:t>
    </dgm:pt>
    <dgm:pt modelId="{AD1F39E3-D2B3-40A8-86F3-43AB2876F794}" type="pres">
      <dgm:prSet presAssocID="{D9922D52-D913-45CB-BDB0-BB5D6BB1FFE2}" presName="hierRoot2" presStyleCnt="0">
        <dgm:presLayoutVars>
          <dgm:hierBranch val="init"/>
        </dgm:presLayoutVars>
      </dgm:prSet>
      <dgm:spPr/>
    </dgm:pt>
    <dgm:pt modelId="{F2D22E7B-4F0D-4AE7-99B3-E95EC8109E86}" type="pres">
      <dgm:prSet presAssocID="{D9922D52-D913-45CB-BDB0-BB5D6BB1FFE2}" presName="rootComposite" presStyleCnt="0"/>
      <dgm:spPr/>
    </dgm:pt>
    <dgm:pt modelId="{1950B35C-ECAB-426C-B9FA-289889BF78EA}" type="pres">
      <dgm:prSet presAssocID="{D9922D52-D913-45CB-BDB0-BB5D6BB1FFE2}" presName="rootText" presStyleLbl="node2" presStyleIdx="0" presStyleCnt="4" custScaleX="165812" custScaleY="173707" custLinFactY="-83614" custLinFactNeighborX="37402" custLinFactNeighborY="-100000">
        <dgm:presLayoutVars>
          <dgm:chPref val="3"/>
        </dgm:presLayoutVars>
      </dgm:prSet>
      <dgm:spPr/>
      <dgm:t>
        <a:bodyPr/>
        <a:lstStyle/>
        <a:p>
          <a:endParaRPr lang="de-AT"/>
        </a:p>
      </dgm:t>
    </dgm:pt>
    <dgm:pt modelId="{C68AFA7E-B87F-4764-A196-759F4C51EDF1}" type="pres">
      <dgm:prSet presAssocID="{D9922D52-D913-45CB-BDB0-BB5D6BB1FFE2}" presName="rootConnector" presStyleLbl="node2" presStyleIdx="0" presStyleCnt="4"/>
      <dgm:spPr/>
      <dgm:t>
        <a:bodyPr/>
        <a:lstStyle/>
        <a:p>
          <a:endParaRPr lang="de-AT"/>
        </a:p>
      </dgm:t>
    </dgm:pt>
    <dgm:pt modelId="{3FDE6D7A-96C9-40D0-A34C-1322896B709A}" type="pres">
      <dgm:prSet presAssocID="{D9922D52-D913-45CB-BDB0-BB5D6BB1FFE2}" presName="hierChild4" presStyleCnt="0"/>
      <dgm:spPr/>
    </dgm:pt>
    <dgm:pt modelId="{AA586D00-45D8-4D40-8ABC-24A01C0CCB3B}" type="pres">
      <dgm:prSet presAssocID="{D9922D52-D913-45CB-BDB0-BB5D6BB1FFE2}" presName="hierChild5" presStyleCnt="0"/>
      <dgm:spPr/>
    </dgm:pt>
    <dgm:pt modelId="{23324644-4A4E-4473-B470-3C23D4E38766}" type="pres">
      <dgm:prSet presAssocID="{B8938973-0961-4563-A30C-96E6CCE78498}" presName="Name37" presStyleLbl="parChTrans1D2" presStyleIdx="1" presStyleCnt="4"/>
      <dgm:spPr/>
      <dgm:t>
        <a:bodyPr/>
        <a:lstStyle/>
        <a:p>
          <a:endParaRPr lang="de-AT"/>
        </a:p>
      </dgm:t>
    </dgm:pt>
    <dgm:pt modelId="{32E1B41D-793F-4690-A7CD-A6CC1F72406B}" type="pres">
      <dgm:prSet presAssocID="{DD8CCF3A-8814-4E76-AF75-FD40F5AC90DB}" presName="hierRoot2" presStyleCnt="0">
        <dgm:presLayoutVars>
          <dgm:hierBranch val="init"/>
        </dgm:presLayoutVars>
      </dgm:prSet>
      <dgm:spPr/>
    </dgm:pt>
    <dgm:pt modelId="{71E815C2-45B8-45A4-8CA5-052A07AD94CD}" type="pres">
      <dgm:prSet presAssocID="{DD8CCF3A-8814-4E76-AF75-FD40F5AC90DB}" presName="rootComposite" presStyleCnt="0"/>
      <dgm:spPr/>
    </dgm:pt>
    <dgm:pt modelId="{D77C6970-C3BA-451A-A98E-BE8B12A3030F}" type="pres">
      <dgm:prSet presAssocID="{DD8CCF3A-8814-4E76-AF75-FD40F5AC90DB}" presName="rootText" presStyleLbl="node2" presStyleIdx="1" presStyleCnt="4" custScaleX="165812" custScaleY="173707" custLinFactX="134559" custLinFactY="-83614" custLinFactNeighborX="200000" custLinFactNeighborY="-100000">
        <dgm:presLayoutVars>
          <dgm:chPref val="3"/>
        </dgm:presLayoutVars>
      </dgm:prSet>
      <dgm:spPr/>
      <dgm:t>
        <a:bodyPr/>
        <a:lstStyle/>
        <a:p>
          <a:endParaRPr lang="de-AT"/>
        </a:p>
      </dgm:t>
    </dgm:pt>
    <dgm:pt modelId="{C4DD3F9B-C1E5-4D15-82DC-A18CC89B92F9}" type="pres">
      <dgm:prSet presAssocID="{DD8CCF3A-8814-4E76-AF75-FD40F5AC90DB}" presName="rootConnector" presStyleLbl="node2" presStyleIdx="1" presStyleCnt="4"/>
      <dgm:spPr/>
      <dgm:t>
        <a:bodyPr/>
        <a:lstStyle/>
        <a:p>
          <a:endParaRPr lang="de-AT"/>
        </a:p>
      </dgm:t>
    </dgm:pt>
    <dgm:pt modelId="{1ED37559-85F5-4DBF-B54C-082C3409A05C}" type="pres">
      <dgm:prSet presAssocID="{DD8CCF3A-8814-4E76-AF75-FD40F5AC90DB}" presName="hierChild4" presStyleCnt="0"/>
      <dgm:spPr/>
    </dgm:pt>
    <dgm:pt modelId="{96CDAE68-1FDC-4007-89EB-D4A870E94A89}" type="pres">
      <dgm:prSet presAssocID="{DD8CCF3A-8814-4E76-AF75-FD40F5AC90DB}" presName="hierChild5" presStyleCnt="0"/>
      <dgm:spPr/>
    </dgm:pt>
    <dgm:pt modelId="{7DF03F1D-69E2-4C2A-9F20-B043BC93D9BD}" type="pres">
      <dgm:prSet presAssocID="{1772722C-315C-4839-B08E-224A6D654FDE}" presName="Name37" presStyleLbl="parChTrans1D2" presStyleIdx="2" presStyleCnt="4" custSzX="1601643" custSzY="582413"/>
      <dgm:spPr/>
      <dgm:t>
        <a:bodyPr/>
        <a:lstStyle/>
        <a:p>
          <a:endParaRPr lang="de-AT"/>
        </a:p>
      </dgm:t>
    </dgm:pt>
    <dgm:pt modelId="{CEE7555D-E753-4910-A0E2-EDED82EB8EA7}" type="pres">
      <dgm:prSet presAssocID="{87D908BB-EA00-4D3C-A399-EBC91C868444}" presName="hierRoot2" presStyleCnt="0">
        <dgm:presLayoutVars>
          <dgm:hierBranch val="init"/>
        </dgm:presLayoutVars>
      </dgm:prSet>
      <dgm:spPr/>
    </dgm:pt>
    <dgm:pt modelId="{F0B41B2C-6883-4D6C-8907-DCE5552B0B2B}" type="pres">
      <dgm:prSet presAssocID="{87D908BB-EA00-4D3C-A399-EBC91C868444}" presName="rootComposite" presStyleCnt="0"/>
      <dgm:spPr/>
    </dgm:pt>
    <dgm:pt modelId="{74BB7071-CB26-4BFC-9497-B99495019F4C}" type="pres">
      <dgm:prSet presAssocID="{87D908BB-EA00-4D3C-A399-EBC91C868444}" presName="rootText" presStyleLbl="node2" presStyleIdx="2" presStyleCnt="4" custScaleX="165812" custScaleY="173707" custLinFactX="-100000" custLinFactY="13333" custLinFactNeighborX="-144311" custLinFactNeighborY="100000">
        <dgm:presLayoutVars>
          <dgm:chPref val="3"/>
        </dgm:presLayoutVars>
      </dgm:prSet>
      <dgm:spPr/>
      <dgm:t>
        <a:bodyPr/>
        <a:lstStyle/>
        <a:p>
          <a:endParaRPr lang="de-AT"/>
        </a:p>
      </dgm:t>
    </dgm:pt>
    <dgm:pt modelId="{09276B9E-8E73-4BE7-8112-F48619C0F29F}" type="pres">
      <dgm:prSet presAssocID="{87D908BB-EA00-4D3C-A399-EBC91C868444}" presName="rootConnector" presStyleLbl="node2" presStyleIdx="2" presStyleCnt="4"/>
      <dgm:spPr/>
      <dgm:t>
        <a:bodyPr/>
        <a:lstStyle/>
        <a:p>
          <a:endParaRPr lang="de-AT"/>
        </a:p>
      </dgm:t>
    </dgm:pt>
    <dgm:pt modelId="{07CAA480-043D-418F-821C-B8CA38CD41C0}" type="pres">
      <dgm:prSet presAssocID="{87D908BB-EA00-4D3C-A399-EBC91C868444}" presName="hierChild4" presStyleCnt="0"/>
      <dgm:spPr/>
    </dgm:pt>
    <dgm:pt modelId="{B3B2289F-B44B-4C02-8272-E2D9D1A413E3}" type="pres">
      <dgm:prSet presAssocID="{87D908BB-EA00-4D3C-A399-EBC91C868444}" presName="hierChild5" presStyleCnt="0"/>
      <dgm:spPr/>
    </dgm:pt>
    <dgm:pt modelId="{D73021F4-2B1B-403E-B7C0-563A23737650}" type="pres">
      <dgm:prSet presAssocID="{F5501DD4-89B3-4623-844E-29E53A3F4EAA}" presName="Name37" presStyleLbl="parChTrans1D2" presStyleIdx="3" presStyleCnt="4" custSzX="4804931" custSzY="582413"/>
      <dgm:spPr/>
      <dgm:t>
        <a:bodyPr/>
        <a:lstStyle/>
        <a:p>
          <a:endParaRPr lang="de-AT"/>
        </a:p>
      </dgm:t>
    </dgm:pt>
    <dgm:pt modelId="{1BA64ADE-08FB-46CA-9546-3E5AC1211091}" type="pres">
      <dgm:prSet presAssocID="{8CFE688E-030F-417E-B94E-12D95A041A17}" presName="hierRoot2" presStyleCnt="0">
        <dgm:presLayoutVars>
          <dgm:hierBranch val="init"/>
        </dgm:presLayoutVars>
      </dgm:prSet>
      <dgm:spPr/>
    </dgm:pt>
    <dgm:pt modelId="{962B77C2-6123-4824-ADD1-BD5616D2CC87}" type="pres">
      <dgm:prSet presAssocID="{8CFE688E-030F-417E-B94E-12D95A041A17}" presName="rootComposite" presStyleCnt="0"/>
      <dgm:spPr/>
    </dgm:pt>
    <dgm:pt modelId="{5C501054-A633-4F4D-9070-3E3F9B69B565}" type="pres">
      <dgm:prSet presAssocID="{8CFE688E-030F-417E-B94E-12D95A041A17}" presName="rootText" presStyleLbl="node2" presStyleIdx="3" presStyleCnt="4" custScaleX="165812" custScaleY="173707" custLinFactX="-34176" custLinFactY="13333" custLinFactNeighborX="-100000" custLinFactNeighborY="100000">
        <dgm:presLayoutVars>
          <dgm:chPref val="3"/>
        </dgm:presLayoutVars>
      </dgm:prSet>
      <dgm:spPr/>
      <dgm:t>
        <a:bodyPr/>
        <a:lstStyle/>
        <a:p>
          <a:endParaRPr lang="de-AT"/>
        </a:p>
      </dgm:t>
    </dgm:pt>
    <dgm:pt modelId="{19E32864-6E78-45CF-A09C-94E7FE5FA601}" type="pres">
      <dgm:prSet presAssocID="{8CFE688E-030F-417E-B94E-12D95A041A17}" presName="rootConnector" presStyleLbl="node2" presStyleIdx="3" presStyleCnt="4"/>
      <dgm:spPr/>
      <dgm:t>
        <a:bodyPr/>
        <a:lstStyle/>
        <a:p>
          <a:endParaRPr lang="de-AT"/>
        </a:p>
      </dgm:t>
    </dgm:pt>
    <dgm:pt modelId="{6F57FC0D-1EFB-4381-8990-51EAC438E579}" type="pres">
      <dgm:prSet presAssocID="{8CFE688E-030F-417E-B94E-12D95A041A17}" presName="hierChild4" presStyleCnt="0"/>
      <dgm:spPr/>
    </dgm:pt>
    <dgm:pt modelId="{8E1B4470-3182-4464-8C4D-C42337A26B2F}" type="pres">
      <dgm:prSet presAssocID="{8CFE688E-030F-417E-B94E-12D95A041A17}" presName="hierChild5" presStyleCnt="0"/>
      <dgm:spPr/>
    </dgm:pt>
    <dgm:pt modelId="{C0307F35-E622-486D-BD99-4E6B5533BDC4}" type="pres">
      <dgm:prSet presAssocID="{73A7283E-EE5A-442D-BE39-5BE6828488A9}" presName="hierChild3" presStyleCnt="0"/>
      <dgm:spPr/>
    </dgm:pt>
  </dgm:ptLst>
  <dgm:cxnLst>
    <dgm:cxn modelId="{72D68F5A-364F-4B6B-B205-AFAE4E16FEEA}" type="presOf" srcId="{73A7283E-EE5A-442D-BE39-5BE6828488A9}" destId="{A25F91DF-E30A-48C7-A3D9-B553ABB430B6}" srcOrd="1" destOrd="0" presId="urn:microsoft.com/office/officeart/2005/8/layout/orgChart1"/>
    <dgm:cxn modelId="{39012F04-15DA-48E2-82D3-BB5262C4B26F}" srcId="{73A7283E-EE5A-442D-BE39-5BE6828488A9}" destId="{87D908BB-EA00-4D3C-A399-EBC91C868444}" srcOrd="2" destOrd="0" parTransId="{1772722C-315C-4839-B08E-224A6D654FDE}" sibTransId="{15D08CBE-95BB-4EE2-B5A6-55DEE215B9B4}"/>
    <dgm:cxn modelId="{649BA08F-DCFD-4EE0-A9B7-0635F24E8287}" type="presOf" srcId="{D9922D52-D913-45CB-BDB0-BB5D6BB1FFE2}" destId="{C68AFA7E-B87F-4764-A196-759F4C51EDF1}" srcOrd="1" destOrd="0" presId="urn:microsoft.com/office/officeart/2005/8/layout/orgChart1"/>
    <dgm:cxn modelId="{78AF7FCA-B3A4-4F78-A2EB-72848F12A166}" srcId="{73A7283E-EE5A-442D-BE39-5BE6828488A9}" destId="{8CFE688E-030F-417E-B94E-12D95A041A17}" srcOrd="3" destOrd="0" parTransId="{F5501DD4-89B3-4623-844E-29E53A3F4EAA}" sibTransId="{8E679BDF-569D-4612-ABF6-59F746C3D58E}"/>
    <dgm:cxn modelId="{2EE9201D-20E7-4A29-9B7E-B01C2C865337}" type="presOf" srcId="{87D908BB-EA00-4D3C-A399-EBC91C868444}" destId="{09276B9E-8E73-4BE7-8112-F48619C0F29F}" srcOrd="1" destOrd="0" presId="urn:microsoft.com/office/officeart/2005/8/layout/orgChart1"/>
    <dgm:cxn modelId="{81C2C48F-525E-4A92-8C8B-013A57C9A6DE}" type="presOf" srcId="{2DF4759A-B849-4794-A3EA-640E54241590}" destId="{54409413-62E9-499F-886F-BD318E55D4E5}" srcOrd="0" destOrd="0" presId="urn:microsoft.com/office/officeart/2005/8/layout/orgChart1"/>
    <dgm:cxn modelId="{750D7C08-AECD-4C3C-8281-92AF3E730DC2}" type="presOf" srcId="{D9922D52-D913-45CB-BDB0-BB5D6BB1FFE2}" destId="{1950B35C-ECAB-426C-B9FA-289889BF78EA}" srcOrd="0" destOrd="0" presId="urn:microsoft.com/office/officeart/2005/8/layout/orgChart1"/>
    <dgm:cxn modelId="{823396A0-CBAC-4AD3-9F7C-796A568ACBD0}" type="presOf" srcId="{31DD11A3-D953-4202-9CC6-2843C05B362A}" destId="{DC269F5A-E189-47CB-B4E8-45FC0B0BCA53}" srcOrd="0" destOrd="0" presId="urn:microsoft.com/office/officeart/2005/8/layout/orgChart1"/>
    <dgm:cxn modelId="{33FDC306-3E80-4B57-9CE2-4EADAD331952}" type="presOf" srcId="{DD8CCF3A-8814-4E76-AF75-FD40F5AC90DB}" destId="{D77C6970-C3BA-451A-A98E-BE8B12A3030F}" srcOrd="0" destOrd="0" presId="urn:microsoft.com/office/officeart/2005/8/layout/orgChart1"/>
    <dgm:cxn modelId="{35BC48C5-743D-4FA6-8C05-3B331AE9714A}" srcId="{2DF4759A-B849-4794-A3EA-640E54241590}" destId="{73A7283E-EE5A-442D-BE39-5BE6828488A9}" srcOrd="0" destOrd="0" parTransId="{03C1C096-7FB7-4B1F-93CA-2D94EF39F301}" sibTransId="{F8E92C6B-88EE-4031-AAF3-C41084A694D8}"/>
    <dgm:cxn modelId="{CEC4545A-ED94-434F-B759-83A773368C57}" type="presOf" srcId="{8CFE688E-030F-417E-B94E-12D95A041A17}" destId="{19E32864-6E78-45CF-A09C-94E7FE5FA601}" srcOrd="1" destOrd="0" presId="urn:microsoft.com/office/officeart/2005/8/layout/orgChart1"/>
    <dgm:cxn modelId="{9EC998DB-818D-416D-95B8-5D6429317008}" type="presOf" srcId="{87D908BB-EA00-4D3C-A399-EBC91C868444}" destId="{74BB7071-CB26-4BFC-9497-B99495019F4C}" srcOrd="0" destOrd="0" presId="urn:microsoft.com/office/officeart/2005/8/layout/orgChart1"/>
    <dgm:cxn modelId="{76273074-7D84-4440-9F3A-42AA81714201}" type="presOf" srcId="{DD8CCF3A-8814-4E76-AF75-FD40F5AC90DB}" destId="{C4DD3F9B-C1E5-4D15-82DC-A18CC89B92F9}" srcOrd="1" destOrd="0" presId="urn:microsoft.com/office/officeart/2005/8/layout/orgChart1"/>
    <dgm:cxn modelId="{A719B032-6521-48C7-AA3B-BFF18EDE22BD}" type="presOf" srcId="{B8938973-0961-4563-A30C-96E6CCE78498}" destId="{23324644-4A4E-4473-B470-3C23D4E38766}" srcOrd="0" destOrd="0" presId="urn:microsoft.com/office/officeart/2005/8/layout/orgChart1"/>
    <dgm:cxn modelId="{365740E5-6F23-452C-B899-BD41155D48ED}" type="presOf" srcId="{8CFE688E-030F-417E-B94E-12D95A041A17}" destId="{5C501054-A633-4F4D-9070-3E3F9B69B565}" srcOrd="0" destOrd="0" presId="urn:microsoft.com/office/officeart/2005/8/layout/orgChart1"/>
    <dgm:cxn modelId="{2B1BC980-C44F-433A-90A3-B07409AB8CDF}" srcId="{73A7283E-EE5A-442D-BE39-5BE6828488A9}" destId="{D9922D52-D913-45CB-BDB0-BB5D6BB1FFE2}" srcOrd="0" destOrd="0" parTransId="{31DD11A3-D953-4202-9CC6-2843C05B362A}" sibTransId="{81DAB827-F91D-4835-B04E-9B2AEF2C7D86}"/>
    <dgm:cxn modelId="{6872B020-B505-4264-A7DF-9852FBF2DD69}" type="presOf" srcId="{73A7283E-EE5A-442D-BE39-5BE6828488A9}" destId="{FEFA2C2B-8812-4D0C-9F7A-120540ED0619}" srcOrd="0" destOrd="0" presId="urn:microsoft.com/office/officeart/2005/8/layout/orgChart1"/>
    <dgm:cxn modelId="{B5D0D207-BC5C-4F6C-929F-04D0E41B0FD9}" type="presOf" srcId="{F5501DD4-89B3-4623-844E-29E53A3F4EAA}" destId="{D73021F4-2B1B-403E-B7C0-563A23737650}" srcOrd="0" destOrd="0" presId="urn:microsoft.com/office/officeart/2005/8/layout/orgChart1"/>
    <dgm:cxn modelId="{566CC91D-7A50-4322-8F57-E519A055EE68}" type="presOf" srcId="{1772722C-315C-4839-B08E-224A6D654FDE}" destId="{7DF03F1D-69E2-4C2A-9F20-B043BC93D9BD}" srcOrd="0" destOrd="0" presId="urn:microsoft.com/office/officeart/2005/8/layout/orgChart1"/>
    <dgm:cxn modelId="{E6FCBEA9-161A-4E0F-A2DA-314FDEAFDB52}" srcId="{73A7283E-EE5A-442D-BE39-5BE6828488A9}" destId="{DD8CCF3A-8814-4E76-AF75-FD40F5AC90DB}" srcOrd="1" destOrd="0" parTransId="{B8938973-0961-4563-A30C-96E6CCE78498}" sibTransId="{5338EFDC-40EA-4A5F-8D83-55AB1E99B57D}"/>
    <dgm:cxn modelId="{104381A9-DD7A-4821-8670-CCA89C4796EC}" type="presParOf" srcId="{54409413-62E9-499F-886F-BD318E55D4E5}" destId="{F9A02C71-7416-4724-AB1C-B077AB9630BE}" srcOrd="0" destOrd="0" presId="urn:microsoft.com/office/officeart/2005/8/layout/orgChart1"/>
    <dgm:cxn modelId="{DB161148-E583-43F4-BE82-1363A0B7EDEC}" type="presParOf" srcId="{F9A02C71-7416-4724-AB1C-B077AB9630BE}" destId="{F053DC39-7A16-4135-A99F-82D433AE669A}" srcOrd="0" destOrd="0" presId="urn:microsoft.com/office/officeart/2005/8/layout/orgChart1"/>
    <dgm:cxn modelId="{1294963B-925D-4793-9C78-ECD4B6AB9070}" type="presParOf" srcId="{F053DC39-7A16-4135-A99F-82D433AE669A}" destId="{FEFA2C2B-8812-4D0C-9F7A-120540ED0619}" srcOrd="0" destOrd="0" presId="urn:microsoft.com/office/officeart/2005/8/layout/orgChart1"/>
    <dgm:cxn modelId="{D415F430-EC68-4530-8E64-3480A0B48312}" type="presParOf" srcId="{F053DC39-7A16-4135-A99F-82D433AE669A}" destId="{A25F91DF-E30A-48C7-A3D9-B553ABB430B6}" srcOrd="1" destOrd="0" presId="urn:microsoft.com/office/officeart/2005/8/layout/orgChart1"/>
    <dgm:cxn modelId="{37250106-762E-4919-B8D2-C0FF0ED6ED0C}" type="presParOf" srcId="{F9A02C71-7416-4724-AB1C-B077AB9630BE}" destId="{DA305346-EEB5-4F46-A817-64771ECEA0E2}" srcOrd="1" destOrd="0" presId="urn:microsoft.com/office/officeart/2005/8/layout/orgChart1"/>
    <dgm:cxn modelId="{689C9EB0-3D92-4EE5-8C22-98CE3E55049C}" type="presParOf" srcId="{DA305346-EEB5-4F46-A817-64771ECEA0E2}" destId="{DC269F5A-E189-47CB-B4E8-45FC0B0BCA53}" srcOrd="0" destOrd="0" presId="urn:microsoft.com/office/officeart/2005/8/layout/orgChart1"/>
    <dgm:cxn modelId="{CF3CE825-E013-4690-9950-ADA6CD5C9C59}" type="presParOf" srcId="{DA305346-EEB5-4F46-A817-64771ECEA0E2}" destId="{AD1F39E3-D2B3-40A8-86F3-43AB2876F794}" srcOrd="1" destOrd="0" presId="urn:microsoft.com/office/officeart/2005/8/layout/orgChart1"/>
    <dgm:cxn modelId="{92F400A9-A363-40C7-81FF-E85600185C2D}" type="presParOf" srcId="{AD1F39E3-D2B3-40A8-86F3-43AB2876F794}" destId="{F2D22E7B-4F0D-4AE7-99B3-E95EC8109E86}" srcOrd="0" destOrd="0" presId="urn:microsoft.com/office/officeart/2005/8/layout/orgChart1"/>
    <dgm:cxn modelId="{3049CDA7-0509-4B3A-9CDD-AFE83DB58DCD}" type="presParOf" srcId="{F2D22E7B-4F0D-4AE7-99B3-E95EC8109E86}" destId="{1950B35C-ECAB-426C-B9FA-289889BF78EA}" srcOrd="0" destOrd="0" presId="urn:microsoft.com/office/officeart/2005/8/layout/orgChart1"/>
    <dgm:cxn modelId="{E5C69480-26CC-4510-9AD7-24FD15B9D7E7}" type="presParOf" srcId="{F2D22E7B-4F0D-4AE7-99B3-E95EC8109E86}" destId="{C68AFA7E-B87F-4764-A196-759F4C51EDF1}" srcOrd="1" destOrd="0" presId="urn:microsoft.com/office/officeart/2005/8/layout/orgChart1"/>
    <dgm:cxn modelId="{EEC94CD1-D051-4512-9D71-54E9AE856DD0}" type="presParOf" srcId="{AD1F39E3-D2B3-40A8-86F3-43AB2876F794}" destId="{3FDE6D7A-96C9-40D0-A34C-1322896B709A}" srcOrd="1" destOrd="0" presId="urn:microsoft.com/office/officeart/2005/8/layout/orgChart1"/>
    <dgm:cxn modelId="{0D277DAE-771A-4532-92D7-1314C8F31801}" type="presParOf" srcId="{AD1F39E3-D2B3-40A8-86F3-43AB2876F794}" destId="{AA586D00-45D8-4D40-8ABC-24A01C0CCB3B}" srcOrd="2" destOrd="0" presId="urn:microsoft.com/office/officeart/2005/8/layout/orgChart1"/>
    <dgm:cxn modelId="{22CAD2DF-485E-4FFD-BB70-B05389E4E0A8}" type="presParOf" srcId="{DA305346-EEB5-4F46-A817-64771ECEA0E2}" destId="{23324644-4A4E-4473-B470-3C23D4E38766}" srcOrd="2" destOrd="0" presId="urn:microsoft.com/office/officeart/2005/8/layout/orgChart1"/>
    <dgm:cxn modelId="{D92A4DB4-54BC-4DF6-AE5B-3EF03DCFB217}" type="presParOf" srcId="{DA305346-EEB5-4F46-A817-64771ECEA0E2}" destId="{32E1B41D-793F-4690-A7CD-A6CC1F72406B}" srcOrd="3" destOrd="0" presId="urn:microsoft.com/office/officeart/2005/8/layout/orgChart1"/>
    <dgm:cxn modelId="{408D90AA-8823-44A6-B921-18D56B8FB552}" type="presParOf" srcId="{32E1B41D-793F-4690-A7CD-A6CC1F72406B}" destId="{71E815C2-45B8-45A4-8CA5-052A07AD94CD}" srcOrd="0" destOrd="0" presId="urn:microsoft.com/office/officeart/2005/8/layout/orgChart1"/>
    <dgm:cxn modelId="{99017331-627A-4248-A750-F0BDAE936981}" type="presParOf" srcId="{71E815C2-45B8-45A4-8CA5-052A07AD94CD}" destId="{D77C6970-C3BA-451A-A98E-BE8B12A3030F}" srcOrd="0" destOrd="0" presId="urn:microsoft.com/office/officeart/2005/8/layout/orgChart1"/>
    <dgm:cxn modelId="{FD6CD04C-818B-440A-82DE-1CAFA8CC3985}" type="presParOf" srcId="{71E815C2-45B8-45A4-8CA5-052A07AD94CD}" destId="{C4DD3F9B-C1E5-4D15-82DC-A18CC89B92F9}" srcOrd="1" destOrd="0" presId="urn:microsoft.com/office/officeart/2005/8/layout/orgChart1"/>
    <dgm:cxn modelId="{0CF0CF70-9802-4ABA-82AC-1E31D4715AE5}" type="presParOf" srcId="{32E1B41D-793F-4690-A7CD-A6CC1F72406B}" destId="{1ED37559-85F5-4DBF-B54C-082C3409A05C}" srcOrd="1" destOrd="0" presId="urn:microsoft.com/office/officeart/2005/8/layout/orgChart1"/>
    <dgm:cxn modelId="{9CE02851-B72B-439B-8B15-0D881DFBDFD9}" type="presParOf" srcId="{32E1B41D-793F-4690-A7CD-A6CC1F72406B}" destId="{96CDAE68-1FDC-4007-89EB-D4A870E94A89}" srcOrd="2" destOrd="0" presId="urn:microsoft.com/office/officeart/2005/8/layout/orgChart1"/>
    <dgm:cxn modelId="{BFECD3A6-2D95-4167-93F1-42338474B57C}" type="presParOf" srcId="{DA305346-EEB5-4F46-A817-64771ECEA0E2}" destId="{7DF03F1D-69E2-4C2A-9F20-B043BC93D9BD}" srcOrd="4" destOrd="0" presId="urn:microsoft.com/office/officeart/2005/8/layout/orgChart1"/>
    <dgm:cxn modelId="{31DB208A-CBE8-45D4-889C-0CF58BC752A0}" type="presParOf" srcId="{DA305346-EEB5-4F46-A817-64771ECEA0E2}" destId="{CEE7555D-E753-4910-A0E2-EDED82EB8EA7}" srcOrd="5" destOrd="0" presId="urn:microsoft.com/office/officeart/2005/8/layout/orgChart1"/>
    <dgm:cxn modelId="{E4D8477C-3E32-4734-A77A-3957003C0B9B}" type="presParOf" srcId="{CEE7555D-E753-4910-A0E2-EDED82EB8EA7}" destId="{F0B41B2C-6883-4D6C-8907-DCE5552B0B2B}" srcOrd="0" destOrd="0" presId="urn:microsoft.com/office/officeart/2005/8/layout/orgChart1"/>
    <dgm:cxn modelId="{3A08CDAD-3A18-4E44-86B6-82E060E9E870}" type="presParOf" srcId="{F0B41B2C-6883-4D6C-8907-DCE5552B0B2B}" destId="{74BB7071-CB26-4BFC-9497-B99495019F4C}" srcOrd="0" destOrd="0" presId="urn:microsoft.com/office/officeart/2005/8/layout/orgChart1"/>
    <dgm:cxn modelId="{664F87B3-0139-4F67-9772-F143AE0FC957}" type="presParOf" srcId="{F0B41B2C-6883-4D6C-8907-DCE5552B0B2B}" destId="{09276B9E-8E73-4BE7-8112-F48619C0F29F}" srcOrd="1" destOrd="0" presId="urn:microsoft.com/office/officeart/2005/8/layout/orgChart1"/>
    <dgm:cxn modelId="{AEC6BE1B-8B2E-4433-8ED8-9FA2D120E2EE}" type="presParOf" srcId="{CEE7555D-E753-4910-A0E2-EDED82EB8EA7}" destId="{07CAA480-043D-418F-821C-B8CA38CD41C0}" srcOrd="1" destOrd="0" presId="urn:microsoft.com/office/officeart/2005/8/layout/orgChart1"/>
    <dgm:cxn modelId="{AE2D62B5-3843-4D75-B73C-CB5FD0FB801A}" type="presParOf" srcId="{CEE7555D-E753-4910-A0E2-EDED82EB8EA7}" destId="{B3B2289F-B44B-4C02-8272-E2D9D1A413E3}" srcOrd="2" destOrd="0" presId="urn:microsoft.com/office/officeart/2005/8/layout/orgChart1"/>
    <dgm:cxn modelId="{36B88134-0C95-4FB7-B962-52090F19A7B4}" type="presParOf" srcId="{DA305346-EEB5-4F46-A817-64771ECEA0E2}" destId="{D73021F4-2B1B-403E-B7C0-563A23737650}" srcOrd="6" destOrd="0" presId="urn:microsoft.com/office/officeart/2005/8/layout/orgChart1"/>
    <dgm:cxn modelId="{EB445D36-8E68-419E-8731-63134A92EFDF}" type="presParOf" srcId="{DA305346-EEB5-4F46-A817-64771ECEA0E2}" destId="{1BA64ADE-08FB-46CA-9546-3E5AC1211091}" srcOrd="7" destOrd="0" presId="urn:microsoft.com/office/officeart/2005/8/layout/orgChart1"/>
    <dgm:cxn modelId="{365456B6-DAFB-45D8-B065-15D87A7EE523}" type="presParOf" srcId="{1BA64ADE-08FB-46CA-9546-3E5AC1211091}" destId="{962B77C2-6123-4824-ADD1-BD5616D2CC87}" srcOrd="0" destOrd="0" presId="urn:microsoft.com/office/officeart/2005/8/layout/orgChart1"/>
    <dgm:cxn modelId="{D6C3FACC-0237-4821-8F7C-75F4DCEF93EE}" type="presParOf" srcId="{962B77C2-6123-4824-ADD1-BD5616D2CC87}" destId="{5C501054-A633-4F4D-9070-3E3F9B69B565}" srcOrd="0" destOrd="0" presId="urn:microsoft.com/office/officeart/2005/8/layout/orgChart1"/>
    <dgm:cxn modelId="{4273CEF4-266A-416F-A405-49BB02907D24}" type="presParOf" srcId="{962B77C2-6123-4824-ADD1-BD5616D2CC87}" destId="{19E32864-6E78-45CF-A09C-94E7FE5FA601}" srcOrd="1" destOrd="0" presId="urn:microsoft.com/office/officeart/2005/8/layout/orgChart1"/>
    <dgm:cxn modelId="{0C2745A4-AE4B-4632-B22C-00A2257C31F5}" type="presParOf" srcId="{1BA64ADE-08FB-46CA-9546-3E5AC1211091}" destId="{6F57FC0D-1EFB-4381-8990-51EAC438E579}" srcOrd="1" destOrd="0" presId="urn:microsoft.com/office/officeart/2005/8/layout/orgChart1"/>
    <dgm:cxn modelId="{678D1DE2-5D51-49F0-8C4B-C93D0A62FE7A}" type="presParOf" srcId="{1BA64ADE-08FB-46CA-9546-3E5AC1211091}" destId="{8E1B4470-3182-4464-8C4D-C42337A26B2F}" srcOrd="2" destOrd="0" presId="urn:microsoft.com/office/officeart/2005/8/layout/orgChart1"/>
    <dgm:cxn modelId="{C7E47161-BF5B-497D-9844-F58ABA6C11D9}" type="presParOf" srcId="{F9A02C71-7416-4724-AB1C-B077AB9630BE}" destId="{C0307F35-E622-486D-BD99-4E6B5533BD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2"/>
            <a:ext cx="2919413" cy="493712"/>
          </a:xfrm>
          <a:prstGeom prst="rect">
            <a:avLst/>
          </a:prstGeom>
        </p:spPr>
        <p:txBody>
          <a:bodyPr vert="horz" lIns="90735" tIns="45368" rIns="90735" bIns="45368" rtlCol="0"/>
          <a:lstStyle>
            <a:lvl1pPr algn="l">
              <a:defRPr sz="1200">
                <a:latin typeface="Times"/>
                <a:ea typeface="ヒラギノ角ゴ Pro W3" charset="0"/>
                <a:cs typeface="ヒラギノ角ゴ Pro W3" charset="0"/>
              </a:defRPr>
            </a:lvl1pPr>
          </a:lstStyle>
          <a:p>
            <a:pPr>
              <a:defRPr/>
            </a:pPr>
            <a:endParaRPr lang="de-DE" dirty="0"/>
          </a:p>
        </p:txBody>
      </p:sp>
      <p:sp>
        <p:nvSpPr>
          <p:cNvPr id="3" name="Datumsplatzhalter 2"/>
          <p:cNvSpPr>
            <a:spLocks noGrp="1"/>
          </p:cNvSpPr>
          <p:nvPr>
            <p:ph type="dt" sz="quarter" idx="1"/>
          </p:nvPr>
        </p:nvSpPr>
        <p:spPr>
          <a:xfrm>
            <a:off x="3814763" y="2"/>
            <a:ext cx="2919412" cy="493712"/>
          </a:xfrm>
          <a:prstGeom prst="rect">
            <a:avLst/>
          </a:prstGeom>
        </p:spPr>
        <p:txBody>
          <a:bodyPr vert="horz" wrap="square" lIns="90735" tIns="45368" rIns="90735" bIns="45368" numCol="1" anchor="t" anchorCtr="0" compatLnSpc="1">
            <a:prstTxWarp prst="textNoShape">
              <a:avLst/>
            </a:prstTxWarp>
          </a:bodyPr>
          <a:lstStyle>
            <a:lvl1pPr algn="r">
              <a:defRPr sz="1200">
                <a:latin typeface="Times" charset="0"/>
                <a:ea typeface="ヒラギノ角ゴ Pro W3" charset="-128"/>
              </a:defRPr>
            </a:lvl1pPr>
          </a:lstStyle>
          <a:p>
            <a:pPr>
              <a:defRPr/>
            </a:pPr>
            <a:fld id="{CE64AF9A-6ADF-4A2C-ADBE-2A94F6B10E5F}" type="datetimeFigureOut">
              <a:rPr lang="de-DE" altLang="en-US"/>
              <a:pPr>
                <a:defRPr/>
              </a:pPr>
              <a:t>12.02.2019</a:t>
            </a:fld>
            <a:endParaRPr lang="de-DE" altLang="en-US" dirty="0"/>
          </a:p>
        </p:txBody>
      </p:sp>
      <p:sp>
        <p:nvSpPr>
          <p:cNvPr id="4" name="Fußzeilenplatzhalter 3"/>
          <p:cNvSpPr>
            <a:spLocks noGrp="1"/>
          </p:cNvSpPr>
          <p:nvPr>
            <p:ph type="ftr" sz="quarter" idx="2"/>
          </p:nvPr>
        </p:nvSpPr>
        <p:spPr>
          <a:xfrm>
            <a:off x="2" y="9371015"/>
            <a:ext cx="2919413" cy="493712"/>
          </a:xfrm>
          <a:prstGeom prst="rect">
            <a:avLst/>
          </a:prstGeom>
        </p:spPr>
        <p:txBody>
          <a:bodyPr vert="horz" lIns="90735" tIns="45368" rIns="90735" bIns="45368" rtlCol="0" anchor="b"/>
          <a:lstStyle>
            <a:lvl1pPr algn="l">
              <a:defRPr sz="1200">
                <a:latin typeface="Times"/>
                <a:ea typeface="ヒラギノ角ゴ Pro W3" charset="0"/>
                <a:cs typeface="ヒラギノ角ゴ Pro W3" charset="0"/>
              </a:defRPr>
            </a:lvl1pPr>
          </a:lstStyle>
          <a:p>
            <a:pPr>
              <a:defRPr/>
            </a:pPr>
            <a:endParaRPr lang="de-DE" dirty="0"/>
          </a:p>
        </p:txBody>
      </p:sp>
      <p:sp>
        <p:nvSpPr>
          <p:cNvPr id="5" name="Foliennummernplatzhalter 4"/>
          <p:cNvSpPr>
            <a:spLocks noGrp="1"/>
          </p:cNvSpPr>
          <p:nvPr>
            <p:ph type="sldNum" sz="quarter" idx="3"/>
          </p:nvPr>
        </p:nvSpPr>
        <p:spPr>
          <a:xfrm>
            <a:off x="3814763" y="9371015"/>
            <a:ext cx="2919412" cy="493712"/>
          </a:xfrm>
          <a:prstGeom prst="rect">
            <a:avLst/>
          </a:prstGeom>
        </p:spPr>
        <p:txBody>
          <a:bodyPr vert="horz" wrap="square" lIns="90735" tIns="45368" rIns="90735" bIns="45368" numCol="1" anchor="b" anchorCtr="0" compatLnSpc="1">
            <a:prstTxWarp prst="textNoShape">
              <a:avLst/>
            </a:prstTxWarp>
          </a:bodyPr>
          <a:lstStyle>
            <a:lvl1pPr algn="r">
              <a:defRPr sz="1200">
                <a:latin typeface="Times" charset="0"/>
                <a:ea typeface="ヒラギノ角ゴ Pro W3" charset="-128"/>
              </a:defRPr>
            </a:lvl1pPr>
          </a:lstStyle>
          <a:p>
            <a:pPr>
              <a:defRPr/>
            </a:pPr>
            <a:fld id="{41CC5FA2-49C1-4536-850E-4A45B22ABD3D}" type="slidenum">
              <a:rPr lang="de-DE" altLang="en-US"/>
              <a:pPr>
                <a:defRPr/>
              </a:pPr>
              <a:t>‹Nr.›</a:t>
            </a:fld>
            <a:endParaRPr lang="de-DE" altLang="en-US" dirty="0"/>
          </a:p>
        </p:txBody>
      </p:sp>
    </p:spTree>
    <p:extLst>
      <p:ext uri="{BB962C8B-B14F-4D97-AF65-F5344CB8AC3E}">
        <p14:creationId xmlns:p14="http://schemas.microsoft.com/office/powerpoint/2010/main" val="495281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5" tIns="45368" rIns="90735" bIns="45368" numCol="1" anchor="t" anchorCtr="0" compatLnSpc="1">
            <a:prstTxWarp prst="textNoShape">
              <a:avLst/>
            </a:prstTxWarp>
          </a:bodyPr>
          <a:lstStyle>
            <a:lvl1pPr>
              <a:defRPr sz="1200">
                <a:latin typeface="Times"/>
                <a:ea typeface="+mn-ea"/>
                <a:cs typeface="+mn-cs"/>
              </a:defRPr>
            </a:lvl1pPr>
          </a:lstStyle>
          <a:p>
            <a:pPr>
              <a:defRPr/>
            </a:pPr>
            <a:endParaRPr lang="en-GB" altLang="de-DE" dirty="0"/>
          </a:p>
        </p:txBody>
      </p:sp>
      <p:sp>
        <p:nvSpPr>
          <p:cNvPr id="4099" name="Rectangle 3"/>
          <p:cNvSpPr>
            <a:spLocks noGrp="1" noChangeArrowheads="1"/>
          </p:cNvSpPr>
          <p:nvPr>
            <p:ph type="dt" idx="1"/>
          </p:nvPr>
        </p:nvSpPr>
        <p:spPr bwMode="auto">
          <a:xfrm>
            <a:off x="3814763" y="2"/>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5" tIns="45368" rIns="90735" bIns="45368" numCol="1" anchor="t" anchorCtr="0" compatLnSpc="1">
            <a:prstTxWarp prst="textNoShape">
              <a:avLst/>
            </a:prstTxWarp>
          </a:bodyPr>
          <a:lstStyle>
            <a:lvl1pPr algn="r">
              <a:defRPr sz="1200">
                <a:latin typeface="Times"/>
                <a:ea typeface="+mn-ea"/>
                <a:cs typeface="+mn-cs"/>
              </a:defRPr>
            </a:lvl1pPr>
          </a:lstStyle>
          <a:p>
            <a:pPr>
              <a:defRPr/>
            </a:pPr>
            <a:endParaRPr lang="en-GB" altLang="de-DE" dirty="0"/>
          </a:p>
        </p:txBody>
      </p:sp>
      <p:sp>
        <p:nvSpPr>
          <p:cNvPr id="3277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3100" y="4686300"/>
            <a:ext cx="5389563"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5" tIns="45368" rIns="90735" bIns="45368" numCol="1" anchor="t" anchorCtr="0" compatLnSpc="1">
            <a:prstTxWarp prst="textNoShape">
              <a:avLst/>
            </a:prstTxWarp>
          </a:bodyPr>
          <a:lstStyle/>
          <a:p>
            <a:pPr lvl="0"/>
            <a:r>
              <a:rPr lang="en-GB" altLang="en-US" noProof="0" smtClean="0"/>
              <a:t>Textmasterformate durch Klicken bearbeiten</a:t>
            </a:r>
          </a:p>
          <a:p>
            <a:pPr lvl="1"/>
            <a:r>
              <a:rPr lang="en-GB" altLang="en-US" noProof="0" smtClean="0"/>
              <a:t>Zweite Ebene</a:t>
            </a:r>
          </a:p>
          <a:p>
            <a:pPr lvl="2"/>
            <a:r>
              <a:rPr lang="en-GB" altLang="en-US" noProof="0" smtClean="0"/>
              <a:t>Dritte Ebene</a:t>
            </a:r>
          </a:p>
          <a:p>
            <a:pPr lvl="3"/>
            <a:r>
              <a:rPr lang="en-GB" altLang="en-US" noProof="0" smtClean="0"/>
              <a:t>Vierte Ebene</a:t>
            </a:r>
          </a:p>
          <a:p>
            <a:pPr lvl="4"/>
            <a:r>
              <a:rPr lang="en-GB" altLang="en-US" noProof="0" smtClean="0"/>
              <a:t>Fünfte Ebene</a:t>
            </a:r>
          </a:p>
        </p:txBody>
      </p:sp>
      <p:sp>
        <p:nvSpPr>
          <p:cNvPr id="4102" name="Rectangle 6"/>
          <p:cNvSpPr>
            <a:spLocks noGrp="1" noChangeArrowheads="1"/>
          </p:cNvSpPr>
          <p:nvPr>
            <p:ph type="ftr" sz="quarter" idx="4"/>
          </p:nvPr>
        </p:nvSpPr>
        <p:spPr bwMode="auto">
          <a:xfrm>
            <a:off x="2" y="9371015"/>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5" tIns="45368" rIns="90735" bIns="45368" numCol="1" anchor="b" anchorCtr="0" compatLnSpc="1">
            <a:prstTxWarp prst="textNoShape">
              <a:avLst/>
            </a:prstTxWarp>
          </a:bodyPr>
          <a:lstStyle>
            <a:lvl1pPr>
              <a:defRPr sz="1200">
                <a:latin typeface="Times"/>
                <a:ea typeface="+mn-ea"/>
                <a:cs typeface="+mn-cs"/>
              </a:defRPr>
            </a:lvl1pPr>
          </a:lstStyle>
          <a:p>
            <a:pPr>
              <a:defRPr/>
            </a:pPr>
            <a:endParaRPr lang="en-GB" altLang="de-DE" dirty="0"/>
          </a:p>
        </p:txBody>
      </p:sp>
      <p:sp>
        <p:nvSpPr>
          <p:cNvPr id="4103" name="Rectangle 7"/>
          <p:cNvSpPr>
            <a:spLocks noGrp="1" noChangeArrowheads="1"/>
          </p:cNvSpPr>
          <p:nvPr>
            <p:ph type="sldNum" sz="quarter" idx="5"/>
          </p:nvPr>
        </p:nvSpPr>
        <p:spPr bwMode="auto">
          <a:xfrm>
            <a:off x="3814763" y="9371015"/>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5" tIns="45368" rIns="90735" bIns="45368" numCol="1" anchor="b" anchorCtr="0" compatLnSpc="1">
            <a:prstTxWarp prst="textNoShape">
              <a:avLst/>
            </a:prstTxWarp>
          </a:bodyPr>
          <a:lstStyle>
            <a:lvl1pPr algn="r">
              <a:defRPr sz="1200">
                <a:latin typeface="Times" charset="0"/>
                <a:ea typeface="ヒラギノ角ゴ Pro W3" charset="-128"/>
              </a:defRPr>
            </a:lvl1pPr>
          </a:lstStyle>
          <a:p>
            <a:pPr>
              <a:defRPr/>
            </a:pPr>
            <a:fld id="{21BB3E1D-9FC2-403F-ABBB-A5DD0C80F1C4}" type="slidenum">
              <a:rPr lang="en-GB" altLang="en-US"/>
              <a:pPr>
                <a:defRPr/>
              </a:pPr>
              <a:t>‹Nr.›</a:t>
            </a:fld>
            <a:endParaRPr lang="en-GB" altLang="en-US" dirty="0"/>
          </a:p>
        </p:txBody>
      </p:sp>
    </p:spTree>
    <p:extLst>
      <p:ext uri="{BB962C8B-B14F-4D97-AF65-F5344CB8AC3E}">
        <p14:creationId xmlns:p14="http://schemas.microsoft.com/office/powerpoint/2010/main" val="41850205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a:ea typeface="ヒラギノ角ゴ Pro W3" charset="0"/>
        <a:cs typeface="Times"/>
      </a:defRPr>
    </a:lvl1pPr>
    <a:lvl2pPr marL="457200" algn="l" rtl="0" eaLnBrk="0" fontAlgn="base" hangingPunct="0">
      <a:spcBef>
        <a:spcPct val="30000"/>
      </a:spcBef>
      <a:spcAft>
        <a:spcPct val="0"/>
      </a:spcAft>
      <a:defRPr sz="1200" kern="1200">
        <a:solidFill>
          <a:schemeClr val="tx1"/>
        </a:solidFill>
        <a:latin typeface="Times"/>
        <a:ea typeface="Times"/>
        <a:cs typeface="Times"/>
      </a:defRPr>
    </a:lvl2pPr>
    <a:lvl3pPr marL="914400" algn="l" rtl="0" eaLnBrk="0" fontAlgn="base" hangingPunct="0">
      <a:spcBef>
        <a:spcPct val="30000"/>
      </a:spcBef>
      <a:spcAft>
        <a:spcPct val="0"/>
      </a:spcAft>
      <a:defRPr sz="1200" kern="1200">
        <a:solidFill>
          <a:schemeClr val="tx1"/>
        </a:solidFill>
        <a:latin typeface="Times"/>
        <a:ea typeface="Times"/>
        <a:cs typeface="Times"/>
      </a:defRPr>
    </a:lvl3pPr>
    <a:lvl4pPr marL="1371600" algn="l" rtl="0" eaLnBrk="0" fontAlgn="base" hangingPunct="0">
      <a:spcBef>
        <a:spcPct val="30000"/>
      </a:spcBef>
      <a:spcAft>
        <a:spcPct val="0"/>
      </a:spcAft>
      <a:defRPr sz="1200" kern="1200">
        <a:solidFill>
          <a:schemeClr val="tx1"/>
        </a:solidFill>
        <a:latin typeface="Times"/>
        <a:ea typeface="Times"/>
        <a:cs typeface="Times"/>
      </a:defRPr>
    </a:lvl4pPr>
    <a:lvl5pPr marL="1828800" algn="l" rtl="0" eaLnBrk="0" fontAlgn="base" hangingPunct="0">
      <a:spcBef>
        <a:spcPct val="30000"/>
      </a:spcBef>
      <a:spcAft>
        <a:spcPct val="0"/>
      </a:spcAft>
      <a:defRPr sz="1200" kern="1200">
        <a:solidFill>
          <a:schemeClr val="tx1"/>
        </a:solidFill>
        <a:latin typeface="Times"/>
        <a:ea typeface="Times"/>
        <a:cs typeface="Time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11</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12</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19</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21</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23</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21BB3E1D-9FC2-403F-ABBB-A5DD0C80F1C4}" type="slidenum">
              <a:rPr lang="en-GB" altLang="en-US" smtClean="0"/>
              <a:pPr>
                <a:defRPr/>
              </a:pPr>
              <a:t>24</a:t>
            </a:fld>
            <a:endParaRPr lang="en-GB" altLang="en-US" dirty="0"/>
          </a:p>
        </p:txBody>
      </p:sp>
    </p:spTree>
    <p:extLst>
      <p:ext uri="{BB962C8B-B14F-4D97-AF65-F5344CB8AC3E}">
        <p14:creationId xmlns:p14="http://schemas.microsoft.com/office/powerpoint/2010/main" val="2522903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file:///\\Users\admin\Documents\Jobs\PRINT\CHSH%20Anwa&#776;lte\2015\Diverses\Kanzleipra&#776;sentation\Material\Quote_single.jp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484784"/>
            <a:ext cx="7772400" cy="1470025"/>
          </a:xfrm>
        </p:spPr>
        <p:txBody>
          <a:bodyPr/>
          <a:lstStyle>
            <a:lvl1pPr algn="ctr">
              <a:defRPr/>
            </a:lvl1pPr>
          </a:lstStyle>
          <a:p>
            <a:r>
              <a:rPr lang="de-AT" noProof="0" dirty="0" smtClean="0"/>
              <a:t>Mastertitelformat bearbeiten</a:t>
            </a:r>
            <a:endParaRPr lang="de-AT" noProof="0" dirty="0"/>
          </a:p>
        </p:txBody>
      </p:sp>
      <p:sp>
        <p:nvSpPr>
          <p:cNvPr id="3" name="Untertitel 2"/>
          <p:cNvSpPr>
            <a:spLocks noGrp="1"/>
          </p:cNvSpPr>
          <p:nvPr>
            <p:ph type="subTitle" idx="1"/>
          </p:nvPr>
        </p:nvSpPr>
        <p:spPr>
          <a:xfrm>
            <a:off x="1371600" y="5229200"/>
            <a:ext cx="6400800" cy="1008112"/>
          </a:xfrm>
        </p:spPr>
        <p:txBody>
          <a:bodyPr/>
          <a:lstStyle>
            <a:lvl1pPr marL="0" indent="0" algn="ctr">
              <a:buNone/>
              <a:defRPr sz="2400">
                <a:solidFill>
                  <a:srgbClr val="33333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AT" noProof="0" dirty="0" smtClean="0"/>
              <a:t>Master-Untertitelformat bearbeiten</a:t>
            </a:r>
            <a:endParaRPr lang="de-AT" noProof="0" dirty="0"/>
          </a:p>
        </p:txBody>
      </p:sp>
    </p:spTree>
    <p:extLst>
      <p:ext uri="{BB962C8B-B14F-4D97-AF65-F5344CB8AC3E}">
        <p14:creationId xmlns:p14="http://schemas.microsoft.com/office/powerpoint/2010/main" val="351569807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575050" y="2492897"/>
            <a:ext cx="5111750" cy="3528392"/>
          </a:xfrm>
        </p:spPr>
        <p:txBody>
          <a:bodyPr/>
          <a:lstStyle>
            <a:lvl1pPr marL="342900" indent="-342900">
              <a:buClr>
                <a:srgbClr val="DC8C00"/>
              </a:buClr>
              <a:buFont typeface="Arial"/>
              <a:buChar char="•"/>
              <a:defRPr sz="2400">
                <a:solidFill>
                  <a:srgbClr val="333333"/>
                </a:solidFill>
              </a:defRPr>
            </a:lvl1pPr>
            <a:lvl2pPr marL="742950" indent="-285750">
              <a:buClr>
                <a:srgbClr val="DC8C00"/>
              </a:buClr>
              <a:buFont typeface="Arial"/>
              <a:buChar char="•"/>
              <a:defRPr sz="2200">
                <a:solidFill>
                  <a:srgbClr val="333333"/>
                </a:solidFill>
                <a:latin typeface="Times"/>
                <a:ea typeface="Times"/>
                <a:cs typeface="Times"/>
              </a:defRPr>
            </a:lvl2pPr>
            <a:lvl3pPr marL="1143000" indent="-228600">
              <a:buClr>
                <a:srgbClr val="DC8C00"/>
              </a:buClr>
              <a:buFont typeface="Arial"/>
              <a:buChar char="•"/>
              <a:defRPr sz="2000">
                <a:solidFill>
                  <a:srgbClr val="333333"/>
                </a:solidFill>
                <a:latin typeface="Times"/>
                <a:ea typeface="Times"/>
                <a:cs typeface="Times"/>
              </a:defRPr>
            </a:lvl3pPr>
            <a:lvl4pPr marL="1600200" indent="-228600">
              <a:buClr>
                <a:srgbClr val="DC8C00"/>
              </a:buClr>
              <a:buFont typeface="Arial"/>
              <a:buChar char="•"/>
              <a:defRPr sz="1800">
                <a:solidFill>
                  <a:srgbClr val="333333"/>
                </a:solidFill>
                <a:latin typeface="Times"/>
                <a:ea typeface="Times"/>
                <a:cs typeface="Times"/>
              </a:defRPr>
            </a:lvl4pPr>
            <a:lvl5pPr marL="2057400" indent="-228600">
              <a:buClr>
                <a:srgbClr val="DC8C00"/>
              </a:buClr>
              <a:buFont typeface="Arial"/>
              <a:buChar char="•"/>
              <a:defRPr sz="1800">
                <a:solidFill>
                  <a:srgbClr val="333333"/>
                </a:solidFill>
                <a:latin typeface="Times"/>
                <a:ea typeface="Times"/>
                <a:cs typeface="Times"/>
              </a:defRPr>
            </a:lvl5pPr>
            <a:lvl6pPr>
              <a:defRPr sz="2000"/>
            </a:lvl6pPr>
            <a:lvl7pPr>
              <a:defRPr sz="2000"/>
            </a:lvl7pPr>
            <a:lvl8pPr>
              <a:defRPr sz="2000"/>
            </a:lvl8pPr>
            <a:lvl9pPr>
              <a:defRPr sz="2000"/>
            </a:lvl9pPr>
          </a:lstStyle>
          <a:p>
            <a:pPr lvl="0"/>
            <a:r>
              <a:rPr lang="de-AT" noProof="0" dirty="0" smtClean="0"/>
              <a:t>Mastertextformat bearbeiten</a:t>
            </a:r>
          </a:p>
          <a:p>
            <a:pPr lvl="1"/>
            <a:r>
              <a:rPr lang="de-AT" noProof="0" dirty="0" smtClean="0"/>
              <a:t>Zweite Ebene</a:t>
            </a:r>
          </a:p>
          <a:p>
            <a:pPr lvl="2"/>
            <a:r>
              <a:rPr lang="de-AT" noProof="0" dirty="0" smtClean="0"/>
              <a:t>Dritte Ebene</a:t>
            </a:r>
          </a:p>
          <a:p>
            <a:pPr lvl="3"/>
            <a:r>
              <a:rPr lang="de-AT" noProof="0" dirty="0" smtClean="0"/>
              <a:t>Vierte Ebene</a:t>
            </a:r>
          </a:p>
          <a:p>
            <a:pPr lvl="4"/>
            <a:r>
              <a:rPr lang="de-AT" noProof="0" dirty="0" smtClean="0"/>
              <a:t>Fünfte Ebene</a:t>
            </a:r>
            <a:endParaRPr lang="de-AT" noProof="0" dirty="0"/>
          </a:p>
        </p:txBody>
      </p:sp>
      <p:sp>
        <p:nvSpPr>
          <p:cNvPr id="4" name="Textplatzhalter 3"/>
          <p:cNvSpPr>
            <a:spLocks noGrp="1"/>
          </p:cNvSpPr>
          <p:nvPr>
            <p:ph type="body" sz="half" idx="2"/>
          </p:nvPr>
        </p:nvSpPr>
        <p:spPr>
          <a:xfrm>
            <a:off x="457200" y="2492897"/>
            <a:ext cx="3008313" cy="11521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noProof="0" dirty="0" smtClean="0"/>
              <a:t>Mastertextformat bearbeiten</a:t>
            </a:r>
          </a:p>
        </p:txBody>
      </p:sp>
      <p:sp>
        <p:nvSpPr>
          <p:cNvPr id="7" name="Titel 1"/>
          <p:cNvSpPr>
            <a:spLocks noGrp="1"/>
          </p:cNvSpPr>
          <p:nvPr>
            <p:ph type="title"/>
          </p:nvPr>
        </p:nvSpPr>
        <p:spPr>
          <a:xfrm>
            <a:off x="446088" y="1485900"/>
            <a:ext cx="8229600" cy="574675"/>
          </a:xfrm>
        </p:spPr>
        <p:txBody>
          <a:bodyPr/>
          <a:lstStyle/>
          <a:p>
            <a:r>
              <a:rPr lang="de-AT" noProof="0" smtClean="0"/>
              <a:t>Mastertitelformat bearbeiten</a:t>
            </a:r>
            <a:endParaRPr lang="en-GB" noProof="0" dirty="0"/>
          </a:p>
        </p:txBody>
      </p:sp>
      <p:sp>
        <p:nvSpPr>
          <p:cNvPr id="5" name="Rectangle 9"/>
          <p:cNvSpPr>
            <a:spLocks noGrp="1" noChangeArrowheads="1"/>
          </p:cNvSpPr>
          <p:nvPr>
            <p:ph type="ftr" sz="quarter" idx="10"/>
          </p:nvPr>
        </p:nvSpPr>
        <p:spPr>
          <a:xfrm>
            <a:off x="468313" y="6453188"/>
            <a:ext cx="2735262" cy="333375"/>
          </a:xfrm>
          <a:prstGeom prst="rect">
            <a:avLst/>
          </a:prstGeom>
          <a:ln/>
        </p:spPr>
        <p:txBody>
          <a:bodyPr/>
          <a:lstStyle>
            <a:lvl1pPr>
              <a:defRPr/>
            </a:lvl1pPr>
          </a:lstStyle>
          <a:p>
            <a:pPr>
              <a:defRPr/>
            </a:pPr>
            <a:endParaRPr lang="de-AT" altLang="de-DE" dirty="0"/>
          </a:p>
        </p:txBody>
      </p:sp>
      <p:sp>
        <p:nvSpPr>
          <p:cNvPr id="6" name="Rectangle 10"/>
          <p:cNvSpPr>
            <a:spLocks noGrp="1" noChangeArrowheads="1"/>
          </p:cNvSpPr>
          <p:nvPr>
            <p:ph type="sldNum" sz="quarter" idx="11"/>
          </p:nvPr>
        </p:nvSpPr>
        <p:spPr>
          <a:ln/>
        </p:spPr>
        <p:txBody>
          <a:bodyPr/>
          <a:lstStyle>
            <a:lvl1pPr>
              <a:defRPr/>
            </a:lvl1pPr>
          </a:lstStyle>
          <a:p>
            <a:pPr>
              <a:defRPr/>
            </a:pPr>
            <a:fld id="{B186C5B9-AF59-461E-A3EF-CEAFDC7AF38B}" type="slidenum">
              <a:rPr lang="de-AT" altLang="en-US"/>
              <a:pPr>
                <a:defRPr/>
              </a:pPr>
              <a:t>‹Nr.›</a:t>
            </a:fld>
            <a:endParaRPr lang="de-AT" altLang="en-US" dirty="0"/>
          </a:p>
        </p:txBody>
      </p:sp>
    </p:spTree>
    <p:extLst>
      <p:ext uri="{BB962C8B-B14F-4D97-AF65-F5344CB8AC3E}">
        <p14:creationId xmlns:p14="http://schemas.microsoft.com/office/powerpoint/2010/main" val="1951182643"/>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cxnSp>
        <p:nvCxnSpPr>
          <p:cNvPr id="5" name="Gerade Verbindung 4"/>
          <p:cNvCxnSpPr/>
          <p:nvPr userDrawn="1"/>
        </p:nvCxnSpPr>
        <p:spPr>
          <a:xfrm>
            <a:off x="1763713" y="5373688"/>
            <a:ext cx="5472112" cy="0"/>
          </a:xfrm>
          <a:prstGeom prst="line">
            <a:avLst/>
          </a:prstGeom>
          <a:ln w="12700" cmpd="sng">
            <a:solidFill>
              <a:srgbClr val="333333"/>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1792288" y="4800600"/>
            <a:ext cx="5486400" cy="566738"/>
          </a:xfrm>
        </p:spPr>
        <p:txBody>
          <a:bodyPr anchor="b"/>
          <a:lstStyle>
            <a:lvl1pPr algn="ctr">
              <a:defRPr sz="2000" b="0"/>
            </a:lvl1pPr>
          </a:lstStyle>
          <a:p>
            <a:r>
              <a:rPr lang="de-AT" noProof="0" dirty="0" smtClean="0"/>
              <a:t>Mastertitelformat bearbeiten</a:t>
            </a:r>
            <a:endParaRPr lang="de-AT" noProof="0" dirty="0"/>
          </a:p>
        </p:txBody>
      </p:sp>
      <p:sp>
        <p:nvSpPr>
          <p:cNvPr id="3" name="Bildplatzhalter 2"/>
          <p:cNvSpPr>
            <a:spLocks noGrp="1"/>
          </p:cNvSpPr>
          <p:nvPr>
            <p:ph type="pic" idx="1"/>
          </p:nvPr>
        </p:nvSpPr>
        <p:spPr>
          <a:xfrm>
            <a:off x="539552" y="1340769"/>
            <a:ext cx="7992888"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noProof="0" dirty="0" smtClean="0"/>
              <a:t>Mastertextformat bearbeiten</a:t>
            </a:r>
          </a:p>
        </p:txBody>
      </p:sp>
      <p:sp>
        <p:nvSpPr>
          <p:cNvPr id="6" name="Rectangle 9"/>
          <p:cNvSpPr>
            <a:spLocks noGrp="1" noChangeArrowheads="1"/>
          </p:cNvSpPr>
          <p:nvPr>
            <p:ph type="ftr" sz="quarter" idx="10"/>
          </p:nvPr>
        </p:nvSpPr>
        <p:spPr>
          <a:xfrm>
            <a:off x="468313" y="6453188"/>
            <a:ext cx="2735262" cy="333375"/>
          </a:xfrm>
          <a:prstGeom prst="rect">
            <a:avLst/>
          </a:prstGeom>
        </p:spPr>
        <p:txBody>
          <a:bodyPr/>
          <a:lstStyle>
            <a:lvl1pPr>
              <a:defRPr/>
            </a:lvl1pPr>
          </a:lstStyle>
          <a:p>
            <a:pPr>
              <a:defRPr/>
            </a:pPr>
            <a:endParaRPr lang="de-AT" altLang="de-DE" dirty="0"/>
          </a:p>
        </p:txBody>
      </p:sp>
      <p:sp>
        <p:nvSpPr>
          <p:cNvPr id="7" name="Rectangle 10"/>
          <p:cNvSpPr>
            <a:spLocks noGrp="1" noChangeArrowheads="1"/>
          </p:cNvSpPr>
          <p:nvPr>
            <p:ph type="sldNum" sz="quarter" idx="11"/>
          </p:nvPr>
        </p:nvSpPr>
        <p:spPr/>
        <p:txBody>
          <a:bodyPr/>
          <a:lstStyle>
            <a:lvl1pPr>
              <a:defRPr/>
            </a:lvl1pPr>
          </a:lstStyle>
          <a:p>
            <a:pPr>
              <a:defRPr/>
            </a:pPr>
            <a:fld id="{722D6F54-6A39-4F0B-AB8B-297C2F0CA4C8}" type="slidenum">
              <a:rPr lang="de-AT" altLang="en-US"/>
              <a:pPr>
                <a:defRPr/>
              </a:pPr>
              <a:t>‹Nr.›</a:t>
            </a:fld>
            <a:endParaRPr lang="de-AT" altLang="en-US" dirty="0"/>
          </a:p>
        </p:txBody>
      </p:sp>
    </p:spTree>
    <p:extLst>
      <p:ext uri="{BB962C8B-B14F-4D97-AF65-F5344CB8AC3E}">
        <p14:creationId xmlns:p14="http://schemas.microsoft.com/office/powerpoint/2010/main" val="1645077608"/>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en-GB"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lvl1pPr>
              <a:defRPr/>
            </a:lvl1pPr>
          </a:lstStyle>
          <a:p>
            <a:pPr>
              <a:defRPr/>
            </a:pPr>
            <a:fld id="{952EA1BF-BEFB-41E1-A500-3CA4A0A0B3D1}"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36A608E6-F96C-420E-8E62-A496DF4F32B8}" type="slidenum">
              <a:rPr lang="en-GB" altLang="en-US"/>
              <a:pPr>
                <a:defRPr/>
              </a:pPr>
              <a:t>‹Nr.›</a:t>
            </a:fld>
            <a:endParaRPr lang="en-GB" altLang="en-US" dirty="0"/>
          </a:p>
        </p:txBody>
      </p:sp>
    </p:spTree>
    <p:extLst>
      <p:ext uri="{BB962C8B-B14F-4D97-AF65-F5344CB8AC3E}">
        <p14:creationId xmlns:p14="http://schemas.microsoft.com/office/powerpoint/2010/main" val="81343745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197DE7B7-BD24-4522-AF88-523B313E85A7}"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855BB886-09AD-42D7-9D20-BAD1371C6CDB}" type="slidenum">
              <a:rPr lang="en-GB" altLang="en-US"/>
              <a:pPr>
                <a:defRPr/>
              </a:pPr>
              <a:t>‹Nr.›</a:t>
            </a:fld>
            <a:endParaRPr lang="en-GB" altLang="en-US" dirty="0"/>
          </a:p>
        </p:txBody>
      </p:sp>
    </p:spTree>
    <p:extLst>
      <p:ext uri="{BB962C8B-B14F-4D97-AF65-F5344CB8AC3E}">
        <p14:creationId xmlns:p14="http://schemas.microsoft.com/office/powerpoint/2010/main" val="230858134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en-GB"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3CBBADF3-6059-488A-9DB8-1A2A2C4AD0EE}"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E15B19AB-2EC5-4180-BE9E-C7D931C3DE3E}" type="slidenum">
              <a:rPr lang="en-GB" altLang="en-US"/>
              <a:pPr>
                <a:defRPr/>
              </a:pPr>
              <a:t>‹Nr.›</a:t>
            </a:fld>
            <a:endParaRPr lang="en-GB" altLang="en-US" dirty="0"/>
          </a:p>
        </p:txBody>
      </p:sp>
    </p:spTree>
    <p:extLst>
      <p:ext uri="{BB962C8B-B14F-4D97-AF65-F5344CB8AC3E}">
        <p14:creationId xmlns:p14="http://schemas.microsoft.com/office/powerpoint/2010/main" val="412569057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Datumsplatzhalter 3"/>
          <p:cNvSpPr>
            <a:spLocks noGrp="1"/>
          </p:cNvSpPr>
          <p:nvPr>
            <p:ph type="dt" sz="half" idx="10"/>
          </p:nvPr>
        </p:nvSpPr>
        <p:spPr/>
        <p:txBody>
          <a:bodyPr/>
          <a:lstStyle>
            <a:lvl1pPr>
              <a:defRPr/>
            </a:lvl1pPr>
          </a:lstStyle>
          <a:p>
            <a:pPr>
              <a:defRPr/>
            </a:pPr>
            <a:fld id="{BB4FB5AC-AD79-454B-9935-2336D207D92C}"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ED4A20A0-1AE6-4BEC-9E70-FF5C164F5947}" type="slidenum">
              <a:rPr lang="en-GB" altLang="en-US"/>
              <a:pPr>
                <a:defRPr/>
              </a:pPr>
              <a:t>‹Nr.›</a:t>
            </a:fld>
            <a:endParaRPr lang="en-GB" altLang="en-US" dirty="0"/>
          </a:p>
        </p:txBody>
      </p:sp>
    </p:spTree>
    <p:extLst>
      <p:ext uri="{BB962C8B-B14F-4D97-AF65-F5344CB8AC3E}">
        <p14:creationId xmlns:p14="http://schemas.microsoft.com/office/powerpoint/2010/main" val="391840764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7" name="Datumsplatzhalter 3"/>
          <p:cNvSpPr>
            <a:spLocks noGrp="1"/>
          </p:cNvSpPr>
          <p:nvPr>
            <p:ph type="dt" sz="half" idx="10"/>
          </p:nvPr>
        </p:nvSpPr>
        <p:spPr/>
        <p:txBody>
          <a:bodyPr/>
          <a:lstStyle>
            <a:lvl1pPr>
              <a:defRPr/>
            </a:lvl1pPr>
          </a:lstStyle>
          <a:p>
            <a:pPr>
              <a:defRPr/>
            </a:pPr>
            <a:fld id="{844C1D0C-813E-4D24-AE4E-58ACD269D880}" type="datetimeFigureOut">
              <a:rPr lang="en-GB" altLang="en-US"/>
              <a:pPr>
                <a:defRPr/>
              </a:pPr>
              <a:t>12/02/2019</a:t>
            </a:fld>
            <a:endParaRPr lang="en-GB" altLang="en-US" dirty="0"/>
          </a:p>
        </p:txBody>
      </p:sp>
      <p:sp>
        <p:nvSpPr>
          <p:cNvPr id="8" name="Fußzeilenplatzhalter 4"/>
          <p:cNvSpPr>
            <a:spLocks noGrp="1"/>
          </p:cNvSpPr>
          <p:nvPr>
            <p:ph type="ftr" sz="quarter" idx="11"/>
          </p:nvPr>
        </p:nvSpPr>
        <p:spPr/>
        <p:txBody>
          <a:bodyPr/>
          <a:lstStyle>
            <a:lvl1pPr>
              <a:defRPr/>
            </a:lvl1pPr>
          </a:lstStyle>
          <a:p>
            <a:pPr>
              <a:defRPr/>
            </a:pPr>
            <a:endParaRPr lang="en-GB" dirty="0"/>
          </a:p>
        </p:txBody>
      </p:sp>
      <p:sp>
        <p:nvSpPr>
          <p:cNvPr id="9" name="Foliennummernplatzhalter 5"/>
          <p:cNvSpPr>
            <a:spLocks noGrp="1"/>
          </p:cNvSpPr>
          <p:nvPr>
            <p:ph type="sldNum" sz="quarter" idx="12"/>
          </p:nvPr>
        </p:nvSpPr>
        <p:spPr/>
        <p:txBody>
          <a:bodyPr/>
          <a:lstStyle>
            <a:lvl1pPr>
              <a:defRPr/>
            </a:lvl1pPr>
          </a:lstStyle>
          <a:p>
            <a:pPr>
              <a:defRPr/>
            </a:pPr>
            <a:fld id="{F26C961F-8510-4129-B346-81C658AAE099}" type="slidenum">
              <a:rPr lang="en-GB" altLang="en-US"/>
              <a:pPr>
                <a:defRPr/>
              </a:pPr>
              <a:t>‹Nr.›</a:t>
            </a:fld>
            <a:endParaRPr lang="en-GB" altLang="en-US" dirty="0"/>
          </a:p>
        </p:txBody>
      </p:sp>
    </p:spTree>
    <p:extLst>
      <p:ext uri="{BB962C8B-B14F-4D97-AF65-F5344CB8AC3E}">
        <p14:creationId xmlns:p14="http://schemas.microsoft.com/office/powerpoint/2010/main" val="106077607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3"/>
          <p:cNvSpPr>
            <a:spLocks noGrp="1"/>
          </p:cNvSpPr>
          <p:nvPr>
            <p:ph type="dt" sz="half" idx="10"/>
          </p:nvPr>
        </p:nvSpPr>
        <p:spPr/>
        <p:txBody>
          <a:bodyPr/>
          <a:lstStyle>
            <a:lvl1pPr>
              <a:defRPr/>
            </a:lvl1pPr>
          </a:lstStyle>
          <a:p>
            <a:pPr>
              <a:defRPr/>
            </a:pPr>
            <a:fld id="{54DA0FB2-D5DF-4CD1-B3B4-A982AD34C1BB}" type="datetimeFigureOut">
              <a:rPr lang="en-GB" altLang="en-US"/>
              <a:pPr>
                <a:defRPr/>
              </a:pPr>
              <a:t>12/02/2019</a:t>
            </a:fld>
            <a:endParaRPr lang="en-GB" altLang="en-US" dirty="0"/>
          </a:p>
        </p:txBody>
      </p:sp>
      <p:sp>
        <p:nvSpPr>
          <p:cNvPr id="4" name="Fußzeilenplatzhalter 4"/>
          <p:cNvSpPr>
            <a:spLocks noGrp="1"/>
          </p:cNvSpPr>
          <p:nvPr>
            <p:ph type="ftr" sz="quarter" idx="11"/>
          </p:nvPr>
        </p:nvSpPr>
        <p:spPr/>
        <p:txBody>
          <a:bodyPr/>
          <a:lstStyle>
            <a:lvl1pPr>
              <a:defRPr/>
            </a:lvl1pPr>
          </a:lstStyle>
          <a:p>
            <a:pPr>
              <a:defRPr/>
            </a:pPr>
            <a:endParaRPr lang="en-GB" dirty="0"/>
          </a:p>
        </p:txBody>
      </p:sp>
      <p:sp>
        <p:nvSpPr>
          <p:cNvPr id="5" name="Foliennummernplatzhalter 5"/>
          <p:cNvSpPr>
            <a:spLocks noGrp="1"/>
          </p:cNvSpPr>
          <p:nvPr>
            <p:ph type="sldNum" sz="quarter" idx="12"/>
          </p:nvPr>
        </p:nvSpPr>
        <p:spPr/>
        <p:txBody>
          <a:bodyPr/>
          <a:lstStyle>
            <a:lvl1pPr>
              <a:defRPr/>
            </a:lvl1pPr>
          </a:lstStyle>
          <a:p>
            <a:pPr>
              <a:defRPr/>
            </a:pPr>
            <a:fld id="{2A80CFBA-8B5C-44BF-B543-CF19F9907B4E}" type="slidenum">
              <a:rPr lang="en-GB" altLang="en-US"/>
              <a:pPr>
                <a:defRPr/>
              </a:pPr>
              <a:t>‹Nr.›</a:t>
            </a:fld>
            <a:endParaRPr lang="en-GB" altLang="en-US" dirty="0"/>
          </a:p>
        </p:txBody>
      </p:sp>
    </p:spTree>
    <p:extLst>
      <p:ext uri="{BB962C8B-B14F-4D97-AF65-F5344CB8AC3E}">
        <p14:creationId xmlns:p14="http://schemas.microsoft.com/office/powerpoint/2010/main" val="405885368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896059F-8E74-440C-AC1D-2F14C84ABF53}" type="datetimeFigureOut">
              <a:rPr lang="en-GB" altLang="en-US"/>
              <a:pPr>
                <a:defRPr/>
              </a:pPr>
              <a:t>12/02/2019</a:t>
            </a:fld>
            <a:endParaRPr lang="en-GB" altLang="en-US" dirty="0"/>
          </a:p>
        </p:txBody>
      </p:sp>
      <p:sp>
        <p:nvSpPr>
          <p:cNvPr id="3" name="Fußzeilenplatzhalter 4"/>
          <p:cNvSpPr>
            <a:spLocks noGrp="1"/>
          </p:cNvSpPr>
          <p:nvPr>
            <p:ph type="ftr" sz="quarter" idx="11"/>
          </p:nvPr>
        </p:nvSpPr>
        <p:spPr/>
        <p:txBody>
          <a:bodyPr/>
          <a:lstStyle>
            <a:lvl1pPr>
              <a:defRPr/>
            </a:lvl1pPr>
          </a:lstStyle>
          <a:p>
            <a:pPr>
              <a:defRPr/>
            </a:pPr>
            <a:endParaRPr lang="en-GB" dirty="0"/>
          </a:p>
        </p:txBody>
      </p:sp>
      <p:sp>
        <p:nvSpPr>
          <p:cNvPr id="4" name="Foliennummernplatzhalter 5"/>
          <p:cNvSpPr>
            <a:spLocks noGrp="1"/>
          </p:cNvSpPr>
          <p:nvPr>
            <p:ph type="sldNum" sz="quarter" idx="12"/>
          </p:nvPr>
        </p:nvSpPr>
        <p:spPr/>
        <p:txBody>
          <a:bodyPr/>
          <a:lstStyle>
            <a:lvl1pPr>
              <a:defRPr/>
            </a:lvl1pPr>
          </a:lstStyle>
          <a:p>
            <a:pPr>
              <a:defRPr/>
            </a:pPr>
            <a:fld id="{8CE368EA-9508-4928-B1B1-D7CFDF07BCAA}" type="slidenum">
              <a:rPr lang="en-GB" altLang="en-US"/>
              <a:pPr>
                <a:defRPr/>
              </a:pPr>
              <a:t>‹Nr.›</a:t>
            </a:fld>
            <a:endParaRPr lang="en-GB" altLang="en-US" dirty="0"/>
          </a:p>
        </p:txBody>
      </p:sp>
    </p:spTree>
    <p:extLst>
      <p:ext uri="{BB962C8B-B14F-4D97-AF65-F5344CB8AC3E}">
        <p14:creationId xmlns:p14="http://schemas.microsoft.com/office/powerpoint/2010/main" val="424813008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6A0139C6-32DE-49AF-970F-3C6EB2449E6A}"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0375D357-909C-47FA-9439-063E07764CB8}" type="slidenum">
              <a:rPr lang="en-GB" altLang="en-US"/>
              <a:pPr>
                <a:defRPr/>
              </a:pPr>
              <a:t>‹Nr.›</a:t>
            </a:fld>
            <a:endParaRPr lang="en-GB" altLang="en-US" dirty="0"/>
          </a:p>
        </p:txBody>
      </p:sp>
    </p:spTree>
    <p:extLst>
      <p:ext uri="{BB962C8B-B14F-4D97-AF65-F5344CB8AC3E}">
        <p14:creationId xmlns:p14="http://schemas.microsoft.com/office/powerpoint/2010/main" val="17100220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332656"/>
            <a:ext cx="8229600" cy="574675"/>
          </a:xfrm>
        </p:spPr>
        <p:txBody>
          <a:bodyPr/>
          <a:lstStyle>
            <a:lvl1pPr>
              <a:defRPr>
                <a:solidFill>
                  <a:schemeClr val="accent6">
                    <a:lumMod val="75000"/>
                  </a:schemeClr>
                </a:solidFill>
              </a:defRPr>
            </a:lvl1pPr>
          </a:lstStyle>
          <a:p>
            <a:r>
              <a:rPr lang="de-AT" noProof="0" dirty="0" smtClean="0"/>
              <a:t>Mastertitelformat bearbeiten</a:t>
            </a:r>
            <a:endParaRPr lang="en-GB" noProof="0" dirty="0"/>
          </a:p>
        </p:txBody>
      </p:sp>
      <p:sp>
        <p:nvSpPr>
          <p:cNvPr id="3" name="Inhaltsplatzhalter 2"/>
          <p:cNvSpPr>
            <a:spLocks noGrp="1"/>
          </p:cNvSpPr>
          <p:nvPr>
            <p:ph idx="1"/>
          </p:nvPr>
        </p:nvSpPr>
        <p:spPr/>
        <p:txBody>
          <a:bodyPr/>
          <a:lstStyle>
            <a:lvl1pPr>
              <a:defRPr sz="2400">
                <a:solidFill>
                  <a:srgbClr val="333333"/>
                </a:solidFill>
              </a:defRPr>
            </a:lvl1pPr>
            <a:lvl2pPr marL="457200" marR="0" indent="0" algn="l" defTabSz="914400" rtl="0" eaLnBrk="0" fontAlgn="base" latinLnBrk="0" hangingPunct="0">
              <a:lnSpc>
                <a:spcPct val="100000"/>
              </a:lnSpc>
              <a:spcBef>
                <a:spcPct val="20000"/>
              </a:spcBef>
              <a:spcAft>
                <a:spcPct val="0"/>
              </a:spcAft>
              <a:buClr>
                <a:srgbClr val="DC8C00"/>
              </a:buClr>
              <a:buSzTx/>
              <a:buFont typeface="Arial"/>
              <a:buNone/>
              <a:tabLst/>
              <a:defRPr sz="2200">
                <a:solidFill>
                  <a:srgbClr val="333333"/>
                </a:solidFill>
                <a:latin typeface="Times"/>
                <a:ea typeface="Times"/>
                <a:cs typeface="Times"/>
              </a:defRPr>
            </a:lvl2pPr>
            <a:lvl3pPr>
              <a:buClr>
                <a:srgbClr val="DC8C00"/>
              </a:buClr>
              <a:defRPr sz="2000">
                <a:solidFill>
                  <a:srgbClr val="333333"/>
                </a:solidFill>
                <a:latin typeface="Times"/>
                <a:ea typeface="Times"/>
                <a:cs typeface="Times"/>
              </a:defRPr>
            </a:lvl3pPr>
            <a:lvl4pPr marL="1371600" marR="0" indent="0" algn="l" defTabSz="914400" rtl="0" eaLnBrk="0" fontAlgn="base" latinLnBrk="0" hangingPunct="0">
              <a:lnSpc>
                <a:spcPct val="100000"/>
              </a:lnSpc>
              <a:spcBef>
                <a:spcPct val="20000"/>
              </a:spcBef>
              <a:spcAft>
                <a:spcPct val="0"/>
              </a:spcAft>
              <a:buClr>
                <a:srgbClr val="DC8C00"/>
              </a:buClr>
              <a:buSzTx/>
              <a:buFont typeface="Arial"/>
              <a:buNone/>
              <a:tabLst/>
              <a:defRPr sz="1800" baseline="0">
                <a:solidFill>
                  <a:srgbClr val="333333"/>
                </a:solidFill>
                <a:latin typeface="Times"/>
                <a:ea typeface="Times"/>
                <a:cs typeface="Times"/>
              </a:defRPr>
            </a:lvl4pPr>
            <a:lvl5pPr marL="2057400" indent="-228600">
              <a:buClr>
                <a:srgbClr val="DC8C00"/>
              </a:buClr>
              <a:buFont typeface="Arial"/>
              <a:buChar char="•"/>
              <a:defRPr sz="1800">
                <a:solidFill>
                  <a:srgbClr val="333333"/>
                </a:solidFill>
                <a:latin typeface="Times"/>
                <a:ea typeface="Times"/>
              </a:defRPr>
            </a:lvl5pPr>
          </a:lstStyle>
          <a:p>
            <a:pPr lvl="0"/>
            <a:r>
              <a:rPr lang="de-AT" noProof="0" dirty="0" smtClean="0"/>
              <a:t>Mastertextformat bearbeiten</a:t>
            </a:r>
          </a:p>
          <a:p>
            <a:pPr lvl="1"/>
            <a:r>
              <a:rPr lang="de-AT" noProof="0" dirty="0" smtClean="0"/>
              <a:t>Zweite Ebene</a:t>
            </a:r>
          </a:p>
          <a:p>
            <a:pPr lvl="2"/>
            <a:r>
              <a:rPr lang="de-AT" noProof="0" dirty="0" smtClean="0"/>
              <a:t>Dritte Ebene</a:t>
            </a:r>
          </a:p>
          <a:p>
            <a:pPr lvl="3"/>
            <a:r>
              <a:rPr lang="de-AT" noProof="0" dirty="0" smtClean="0"/>
              <a:t>Vierte Ebene</a:t>
            </a:r>
          </a:p>
        </p:txBody>
      </p:sp>
      <p:sp>
        <p:nvSpPr>
          <p:cNvPr id="5" name="Rectangle 10"/>
          <p:cNvSpPr>
            <a:spLocks noGrp="1" noChangeArrowheads="1"/>
          </p:cNvSpPr>
          <p:nvPr>
            <p:ph type="sldNum" sz="quarter" idx="11"/>
          </p:nvPr>
        </p:nvSpPr>
        <p:spPr>
          <a:ln/>
        </p:spPr>
        <p:txBody>
          <a:bodyPr/>
          <a:lstStyle>
            <a:lvl1pPr>
              <a:defRPr/>
            </a:lvl1pPr>
          </a:lstStyle>
          <a:p>
            <a:pPr>
              <a:defRPr/>
            </a:pPr>
            <a:fld id="{3E1D1783-05CF-440B-AA79-541FA408C68F}" type="slidenum">
              <a:rPr lang="de-AT" altLang="en-US"/>
              <a:pPr>
                <a:defRPr/>
              </a:pPr>
              <a:t>‹Nr.›</a:t>
            </a:fld>
            <a:endParaRPr lang="de-AT" altLang="en-US" dirty="0"/>
          </a:p>
        </p:txBody>
      </p:sp>
    </p:spTree>
    <p:extLst>
      <p:ext uri="{BB962C8B-B14F-4D97-AF65-F5344CB8AC3E}">
        <p14:creationId xmlns:p14="http://schemas.microsoft.com/office/powerpoint/2010/main" val="4070574033"/>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37F84E25-E588-421F-AFC1-7FBB1C83CCF7}"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28F1C2A3-965E-4CF3-8654-7E5A6D656D3F}" type="slidenum">
              <a:rPr lang="en-GB" altLang="en-US"/>
              <a:pPr>
                <a:defRPr/>
              </a:pPr>
              <a:t>‹Nr.›</a:t>
            </a:fld>
            <a:endParaRPr lang="en-GB" altLang="en-US" dirty="0"/>
          </a:p>
        </p:txBody>
      </p:sp>
    </p:spTree>
    <p:extLst>
      <p:ext uri="{BB962C8B-B14F-4D97-AF65-F5344CB8AC3E}">
        <p14:creationId xmlns:p14="http://schemas.microsoft.com/office/powerpoint/2010/main" val="218014046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A7B6B940-56BD-44D6-BA81-DB252B8DC067}"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7D3FF617-3903-42E6-A74A-565A1C60C2FB}" type="slidenum">
              <a:rPr lang="en-GB" altLang="en-US"/>
              <a:pPr>
                <a:defRPr/>
              </a:pPr>
              <a:t>‹Nr.›</a:t>
            </a:fld>
            <a:endParaRPr lang="en-GB" altLang="en-US" dirty="0"/>
          </a:p>
        </p:txBody>
      </p:sp>
    </p:spTree>
    <p:extLst>
      <p:ext uri="{BB962C8B-B14F-4D97-AF65-F5344CB8AC3E}">
        <p14:creationId xmlns:p14="http://schemas.microsoft.com/office/powerpoint/2010/main" val="307908567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Datumsplatzhalter 3"/>
          <p:cNvSpPr>
            <a:spLocks noGrp="1"/>
          </p:cNvSpPr>
          <p:nvPr>
            <p:ph type="dt" sz="half" idx="10"/>
          </p:nvPr>
        </p:nvSpPr>
        <p:spPr/>
        <p:txBody>
          <a:bodyPr/>
          <a:lstStyle>
            <a:lvl1pPr>
              <a:defRPr/>
            </a:lvl1pPr>
          </a:lstStyle>
          <a:p>
            <a:pPr>
              <a:defRPr/>
            </a:pPr>
            <a:fld id="{EE64A899-EF1C-4D6D-98A8-58805AD6D1DD}"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6C3E23A5-BF79-4F41-9155-273FBB8EDDC5}" type="slidenum">
              <a:rPr lang="en-GB" altLang="en-US"/>
              <a:pPr>
                <a:defRPr/>
              </a:pPr>
              <a:t>‹Nr.›</a:t>
            </a:fld>
            <a:endParaRPr lang="en-GB" altLang="en-US" dirty="0"/>
          </a:p>
        </p:txBody>
      </p:sp>
    </p:spTree>
    <p:extLst>
      <p:ext uri="{BB962C8B-B14F-4D97-AF65-F5344CB8AC3E}">
        <p14:creationId xmlns:p14="http://schemas.microsoft.com/office/powerpoint/2010/main" val="281670135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en-GB"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GB" dirty="0"/>
          </a:p>
        </p:txBody>
      </p:sp>
      <p:sp>
        <p:nvSpPr>
          <p:cNvPr id="4" name="Datumsplatzhalter 3"/>
          <p:cNvSpPr>
            <a:spLocks noGrp="1"/>
          </p:cNvSpPr>
          <p:nvPr>
            <p:ph type="dt" sz="half" idx="10"/>
          </p:nvPr>
        </p:nvSpPr>
        <p:spPr/>
        <p:txBody>
          <a:bodyPr/>
          <a:lstStyle>
            <a:lvl1pPr>
              <a:defRPr/>
            </a:lvl1pPr>
          </a:lstStyle>
          <a:p>
            <a:pPr>
              <a:defRPr/>
            </a:pPr>
            <a:fld id="{CF39C31D-3763-4C9F-8DC7-7E545F83CB1D}"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D2FED0DC-4FCD-4662-869B-4C623954581B}" type="slidenum">
              <a:rPr lang="en-GB" altLang="en-US"/>
              <a:pPr>
                <a:defRPr/>
              </a:pPr>
              <a:t>‹Nr.›</a:t>
            </a:fld>
            <a:endParaRPr lang="en-GB" altLang="en-US" dirty="0"/>
          </a:p>
        </p:txBody>
      </p:sp>
    </p:spTree>
    <p:extLst>
      <p:ext uri="{BB962C8B-B14F-4D97-AF65-F5344CB8AC3E}">
        <p14:creationId xmlns:p14="http://schemas.microsoft.com/office/powerpoint/2010/main" val="318571321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Datumsplatzhalter 3"/>
          <p:cNvSpPr>
            <a:spLocks noGrp="1"/>
          </p:cNvSpPr>
          <p:nvPr>
            <p:ph type="dt" sz="half" idx="10"/>
          </p:nvPr>
        </p:nvSpPr>
        <p:spPr/>
        <p:txBody>
          <a:bodyPr/>
          <a:lstStyle>
            <a:lvl1pPr>
              <a:defRPr/>
            </a:lvl1pPr>
          </a:lstStyle>
          <a:p>
            <a:pPr>
              <a:defRPr/>
            </a:pPr>
            <a:fld id="{1408F7B6-1AE2-4DAC-ACDC-AD887FDDBC96}"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B1106BA8-18D9-4F38-99CD-D56E2EF88B2D}" type="slidenum">
              <a:rPr lang="en-GB" altLang="en-US"/>
              <a:pPr>
                <a:defRPr/>
              </a:pPr>
              <a:t>‹Nr.›</a:t>
            </a:fld>
            <a:endParaRPr lang="en-GB" altLang="en-US" dirty="0"/>
          </a:p>
        </p:txBody>
      </p:sp>
    </p:spTree>
    <p:extLst>
      <p:ext uri="{BB962C8B-B14F-4D97-AF65-F5344CB8AC3E}">
        <p14:creationId xmlns:p14="http://schemas.microsoft.com/office/powerpoint/2010/main" val="2064383792"/>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0D82E7C4-A80E-4709-92B4-8ABEB268B788}"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7DFFD6B6-FB36-42DB-8386-5EC69F843684}" type="slidenum">
              <a:rPr lang="en-GB" altLang="en-US"/>
              <a:pPr>
                <a:defRPr/>
              </a:pPr>
              <a:t>‹Nr.›</a:t>
            </a:fld>
            <a:endParaRPr lang="en-GB" altLang="en-US" dirty="0"/>
          </a:p>
        </p:txBody>
      </p:sp>
    </p:spTree>
    <p:extLst>
      <p:ext uri="{BB962C8B-B14F-4D97-AF65-F5344CB8AC3E}">
        <p14:creationId xmlns:p14="http://schemas.microsoft.com/office/powerpoint/2010/main" val="26588264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Datumsplatzhalter 3"/>
          <p:cNvSpPr>
            <a:spLocks noGrp="1"/>
          </p:cNvSpPr>
          <p:nvPr>
            <p:ph type="dt" sz="half" idx="10"/>
          </p:nvPr>
        </p:nvSpPr>
        <p:spPr/>
        <p:txBody>
          <a:bodyPr/>
          <a:lstStyle>
            <a:lvl1pPr>
              <a:defRPr/>
            </a:lvl1pPr>
          </a:lstStyle>
          <a:p>
            <a:pPr>
              <a:defRPr/>
            </a:pPr>
            <a:fld id="{6C689EE1-2E1E-4BEB-83EE-74733BCFA767}"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8CBEA54C-E3D4-49C0-8AAE-50839099102E}" type="slidenum">
              <a:rPr lang="en-GB" altLang="en-US"/>
              <a:pPr>
                <a:defRPr/>
              </a:pPr>
              <a:t>‹Nr.›</a:t>
            </a:fld>
            <a:endParaRPr lang="en-GB" altLang="en-US" dirty="0"/>
          </a:p>
        </p:txBody>
      </p:sp>
    </p:spTree>
    <p:extLst>
      <p:ext uri="{BB962C8B-B14F-4D97-AF65-F5344CB8AC3E}">
        <p14:creationId xmlns:p14="http://schemas.microsoft.com/office/powerpoint/2010/main" val="226173927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7" name="Datumsplatzhalter 3"/>
          <p:cNvSpPr>
            <a:spLocks noGrp="1"/>
          </p:cNvSpPr>
          <p:nvPr>
            <p:ph type="dt" sz="half" idx="10"/>
          </p:nvPr>
        </p:nvSpPr>
        <p:spPr/>
        <p:txBody>
          <a:bodyPr/>
          <a:lstStyle>
            <a:lvl1pPr>
              <a:defRPr/>
            </a:lvl1pPr>
          </a:lstStyle>
          <a:p>
            <a:pPr>
              <a:defRPr/>
            </a:pPr>
            <a:fld id="{10F748BF-C8A5-4237-B105-44B510168B94}" type="datetimeFigureOut">
              <a:rPr lang="en-GB" altLang="en-US"/>
              <a:pPr>
                <a:defRPr/>
              </a:pPr>
              <a:t>12/02/2019</a:t>
            </a:fld>
            <a:endParaRPr lang="en-GB" altLang="en-US" dirty="0"/>
          </a:p>
        </p:txBody>
      </p:sp>
      <p:sp>
        <p:nvSpPr>
          <p:cNvPr id="8" name="Fußzeilenplatzhalter 4"/>
          <p:cNvSpPr>
            <a:spLocks noGrp="1"/>
          </p:cNvSpPr>
          <p:nvPr>
            <p:ph type="ftr" sz="quarter" idx="11"/>
          </p:nvPr>
        </p:nvSpPr>
        <p:spPr/>
        <p:txBody>
          <a:bodyPr/>
          <a:lstStyle>
            <a:lvl1pPr>
              <a:defRPr/>
            </a:lvl1pPr>
          </a:lstStyle>
          <a:p>
            <a:pPr>
              <a:defRPr/>
            </a:pPr>
            <a:endParaRPr lang="en-GB" dirty="0"/>
          </a:p>
        </p:txBody>
      </p:sp>
      <p:sp>
        <p:nvSpPr>
          <p:cNvPr id="9" name="Foliennummernplatzhalter 5"/>
          <p:cNvSpPr>
            <a:spLocks noGrp="1"/>
          </p:cNvSpPr>
          <p:nvPr>
            <p:ph type="sldNum" sz="quarter" idx="12"/>
          </p:nvPr>
        </p:nvSpPr>
        <p:spPr/>
        <p:txBody>
          <a:bodyPr/>
          <a:lstStyle>
            <a:lvl1pPr>
              <a:defRPr/>
            </a:lvl1pPr>
          </a:lstStyle>
          <a:p>
            <a:pPr>
              <a:defRPr/>
            </a:pPr>
            <a:fld id="{302798C4-3343-4772-94B1-034563C81B62}" type="slidenum">
              <a:rPr lang="en-GB" altLang="en-US"/>
              <a:pPr>
                <a:defRPr/>
              </a:pPr>
              <a:t>‹Nr.›</a:t>
            </a:fld>
            <a:endParaRPr lang="en-GB" altLang="en-US" dirty="0"/>
          </a:p>
        </p:txBody>
      </p:sp>
    </p:spTree>
    <p:extLst>
      <p:ext uri="{BB962C8B-B14F-4D97-AF65-F5344CB8AC3E}">
        <p14:creationId xmlns:p14="http://schemas.microsoft.com/office/powerpoint/2010/main" val="140025290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3"/>
          <p:cNvSpPr>
            <a:spLocks noGrp="1"/>
          </p:cNvSpPr>
          <p:nvPr>
            <p:ph type="dt" sz="half" idx="10"/>
          </p:nvPr>
        </p:nvSpPr>
        <p:spPr/>
        <p:txBody>
          <a:bodyPr/>
          <a:lstStyle>
            <a:lvl1pPr>
              <a:defRPr/>
            </a:lvl1pPr>
          </a:lstStyle>
          <a:p>
            <a:pPr>
              <a:defRPr/>
            </a:pPr>
            <a:fld id="{E3EC3BEF-7AB7-4895-8332-6B7DA9EE52A3}" type="datetimeFigureOut">
              <a:rPr lang="en-GB" altLang="en-US"/>
              <a:pPr>
                <a:defRPr/>
              </a:pPr>
              <a:t>12/02/2019</a:t>
            </a:fld>
            <a:endParaRPr lang="en-GB" altLang="en-US" dirty="0"/>
          </a:p>
        </p:txBody>
      </p:sp>
      <p:sp>
        <p:nvSpPr>
          <p:cNvPr id="4" name="Fußzeilenplatzhalter 4"/>
          <p:cNvSpPr>
            <a:spLocks noGrp="1"/>
          </p:cNvSpPr>
          <p:nvPr>
            <p:ph type="ftr" sz="quarter" idx="11"/>
          </p:nvPr>
        </p:nvSpPr>
        <p:spPr/>
        <p:txBody>
          <a:bodyPr/>
          <a:lstStyle>
            <a:lvl1pPr>
              <a:defRPr/>
            </a:lvl1pPr>
          </a:lstStyle>
          <a:p>
            <a:pPr>
              <a:defRPr/>
            </a:pPr>
            <a:endParaRPr lang="en-GB" dirty="0"/>
          </a:p>
        </p:txBody>
      </p:sp>
      <p:sp>
        <p:nvSpPr>
          <p:cNvPr id="5" name="Foliennummernplatzhalter 5"/>
          <p:cNvSpPr>
            <a:spLocks noGrp="1"/>
          </p:cNvSpPr>
          <p:nvPr>
            <p:ph type="sldNum" sz="quarter" idx="12"/>
          </p:nvPr>
        </p:nvSpPr>
        <p:spPr/>
        <p:txBody>
          <a:bodyPr/>
          <a:lstStyle>
            <a:lvl1pPr>
              <a:defRPr/>
            </a:lvl1pPr>
          </a:lstStyle>
          <a:p>
            <a:pPr>
              <a:defRPr/>
            </a:pPr>
            <a:fld id="{97C16F6E-B4DD-4979-BED2-2950D5540265}" type="slidenum">
              <a:rPr lang="en-GB" altLang="en-US"/>
              <a:pPr>
                <a:defRPr/>
              </a:pPr>
              <a:t>‹Nr.›</a:t>
            </a:fld>
            <a:endParaRPr lang="en-GB" altLang="en-US" dirty="0"/>
          </a:p>
        </p:txBody>
      </p:sp>
    </p:spTree>
    <p:extLst>
      <p:ext uri="{BB962C8B-B14F-4D97-AF65-F5344CB8AC3E}">
        <p14:creationId xmlns:p14="http://schemas.microsoft.com/office/powerpoint/2010/main" val="3285468196"/>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3DF985CE-284C-4F3E-98FB-77DC11CD6597}" type="datetimeFigureOut">
              <a:rPr lang="en-GB" altLang="en-US"/>
              <a:pPr>
                <a:defRPr/>
              </a:pPr>
              <a:t>12/02/2019</a:t>
            </a:fld>
            <a:endParaRPr lang="en-GB" altLang="en-US" dirty="0"/>
          </a:p>
        </p:txBody>
      </p:sp>
      <p:sp>
        <p:nvSpPr>
          <p:cNvPr id="3" name="Fußzeilenplatzhalter 4"/>
          <p:cNvSpPr>
            <a:spLocks noGrp="1"/>
          </p:cNvSpPr>
          <p:nvPr>
            <p:ph type="ftr" sz="quarter" idx="11"/>
          </p:nvPr>
        </p:nvSpPr>
        <p:spPr/>
        <p:txBody>
          <a:bodyPr/>
          <a:lstStyle>
            <a:lvl1pPr>
              <a:defRPr/>
            </a:lvl1pPr>
          </a:lstStyle>
          <a:p>
            <a:pPr>
              <a:defRPr/>
            </a:pPr>
            <a:endParaRPr lang="en-GB" dirty="0"/>
          </a:p>
        </p:txBody>
      </p:sp>
      <p:sp>
        <p:nvSpPr>
          <p:cNvPr id="4" name="Foliennummernplatzhalter 5"/>
          <p:cNvSpPr>
            <a:spLocks noGrp="1"/>
          </p:cNvSpPr>
          <p:nvPr>
            <p:ph type="sldNum" sz="quarter" idx="12"/>
          </p:nvPr>
        </p:nvSpPr>
        <p:spPr/>
        <p:txBody>
          <a:bodyPr/>
          <a:lstStyle>
            <a:lvl1pPr>
              <a:defRPr/>
            </a:lvl1pPr>
          </a:lstStyle>
          <a:p>
            <a:pPr>
              <a:defRPr/>
            </a:pPr>
            <a:fld id="{AC6FC1BE-B30F-4C94-95C2-9694E7F3FA2E}" type="slidenum">
              <a:rPr lang="en-GB" altLang="en-US"/>
              <a:pPr>
                <a:defRPr/>
              </a:pPr>
              <a:t>‹Nr.›</a:t>
            </a:fld>
            <a:endParaRPr lang="en-GB" altLang="en-US" dirty="0"/>
          </a:p>
        </p:txBody>
      </p:sp>
    </p:spTree>
    <p:extLst>
      <p:ext uri="{BB962C8B-B14F-4D97-AF65-F5344CB8AC3E}">
        <p14:creationId xmlns:p14="http://schemas.microsoft.com/office/powerpoint/2010/main" val="32251431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noProof="0" smtClean="0"/>
              <a:t>Mastertitelformat bearbeiten</a:t>
            </a:r>
            <a:endParaRPr lang="en-GB" noProof="0" dirty="0"/>
          </a:p>
        </p:txBody>
      </p:sp>
      <p:sp>
        <p:nvSpPr>
          <p:cNvPr id="3" name="Inhaltsplatzhalter 2"/>
          <p:cNvSpPr>
            <a:spLocks noGrp="1"/>
          </p:cNvSpPr>
          <p:nvPr>
            <p:ph sz="half" idx="1"/>
          </p:nvPr>
        </p:nvSpPr>
        <p:spPr>
          <a:xfrm>
            <a:off x="446088" y="2205038"/>
            <a:ext cx="4038600" cy="3816350"/>
          </a:xfrm>
        </p:spPr>
        <p:txBody>
          <a:bodyPr/>
          <a:lstStyle>
            <a:lvl1pPr marL="342900" marR="0" indent="-342900" algn="l" defTabSz="914400" rtl="0" eaLnBrk="0" fontAlgn="base" latinLnBrk="0" hangingPunct="0">
              <a:lnSpc>
                <a:spcPct val="100000"/>
              </a:lnSpc>
              <a:spcBef>
                <a:spcPct val="20000"/>
              </a:spcBef>
              <a:spcAft>
                <a:spcPct val="0"/>
              </a:spcAft>
              <a:buClr>
                <a:srgbClr val="DC8C00"/>
              </a:buClr>
              <a:buSzTx/>
              <a:buFont typeface="Arial"/>
              <a:buChar char="•"/>
              <a:tabLst/>
              <a:defRPr sz="2400">
                <a:solidFill>
                  <a:srgbClr val="333333"/>
                </a:solidFill>
              </a:defRPr>
            </a:lvl1pPr>
            <a:lvl2pPr marL="742950" marR="0" indent="-285750" algn="l" defTabSz="914400" rtl="0" eaLnBrk="0" fontAlgn="base" latinLnBrk="0" hangingPunct="0">
              <a:lnSpc>
                <a:spcPct val="100000"/>
              </a:lnSpc>
              <a:spcBef>
                <a:spcPct val="20000"/>
              </a:spcBef>
              <a:spcAft>
                <a:spcPct val="0"/>
              </a:spcAft>
              <a:buClr>
                <a:srgbClr val="DC8C00"/>
              </a:buClr>
              <a:buSzTx/>
              <a:buFont typeface="Arial"/>
              <a:buChar char="•"/>
              <a:tabLst/>
              <a:defRPr sz="2200">
                <a:solidFill>
                  <a:srgbClr val="333333"/>
                </a:solidFill>
                <a:latin typeface="Times"/>
                <a:ea typeface="Times"/>
                <a:cs typeface="Times"/>
              </a:defRPr>
            </a:lvl2pPr>
            <a:lvl3pPr marL="1143000" marR="0" indent="-228600" algn="l" defTabSz="914400" rtl="0" eaLnBrk="0" fontAlgn="base" latinLnBrk="0" hangingPunct="0">
              <a:lnSpc>
                <a:spcPct val="100000"/>
              </a:lnSpc>
              <a:spcBef>
                <a:spcPct val="20000"/>
              </a:spcBef>
              <a:spcAft>
                <a:spcPct val="0"/>
              </a:spcAft>
              <a:buClr>
                <a:srgbClr val="DC8C00"/>
              </a:buClr>
              <a:buSzTx/>
              <a:buFont typeface="Arial"/>
              <a:buChar char="•"/>
              <a:tabLst/>
              <a:defRPr sz="2000">
                <a:solidFill>
                  <a:srgbClr val="333333"/>
                </a:solidFill>
                <a:latin typeface="Times"/>
                <a:ea typeface="Times"/>
                <a:cs typeface="Times"/>
              </a:defRPr>
            </a:lvl3pPr>
            <a:lvl4pPr marL="1600200" marR="0" indent="-228600" algn="l" defTabSz="914400" rtl="0" eaLnBrk="0" fontAlgn="base" latinLnBrk="0" hangingPunct="0">
              <a:lnSpc>
                <a:spcPct val="100000"/>
              </a:lnSpc>
              <a:spcBef>
                <a:spcPct val="20000"/>
              </a:spcBef>
              <a:spcAft>
                <a:spcPct val="0"/>
              </a:spcAft>
              <a:buClr>
                <a:srgbClr val="DC8C00"/>
              </a:buClr>
              <a:buSzTx/>
              <a:buFont typeface="Arial"/>
              <a:buChar char="•"/>
              <a:tabLst/>
              <a:defRPr sz="1800">
                <a:solidFill>
                  <a:srgbClr val="333333"/>
                </a:solidFill>
                <a:latin typeface="Times"/>
                <a:ea typeface="Times"/>
                <a:cs typeface="Times"/>
              </a:defRPr>
            </a:lvl4pPr>
            <a:lvl5pPr marL="2057400" marR="0" indent="-228600" algn="l" defTabSz="914400" rtl="0" eaLnBrk="0" fontAlgn="base" latinLnBrk="0" hangingPunct="0">
              <a:lnSpc>
                <a:spcPct val="100000"/>
              </a:lnSpc>
              <a:spcBef>
                <a:spcPct val="20000"/>
              </a:spcBef>
              <a:spcAft>
                <a:spcPct val="0"/>
              </a:spcAft>
              <a:buClr>
                <a:srgbClr val="DC8C00"/>
              </a:buClr>
              <a:buSzTx/>
              <a:buFont typeface="Arial"/>
              <a:buChar char="•"/>
              <a:tabLst/>
              <a:defRPr sz="1800" baseline="0">
                <a:solidFill>
                  <a:srgbClr val="333333"/>
                </a:solidFill>
                <a:latin typeface="Times"/>
                <a:ea typeface="Times"/>
              </a:defRPr>
            </a:lvl5pPr>
            <a:lvl6pPr>
              <a:defRPr sz="1800"/>
            </a:lvl6pPr>
            <a:lvl7pPr>
              <a:defRPr sz="1800"/>
            </a:lvl7pPr>
            <a:lvl8pPr>
              <a:defRPr sz="1800"/>
            </a:lvl8pPr>
            <a:lvl9pPr>
              <a:defRPr sz="1800"/>
            </a:lvl9pPr>
          </a:lstStyle>
          <a:p>
            <a:pPr lvl="0"/>
            <a:r>
              <a:rPr lang="de-AT" noProof="0" dirty="0" smtClean="0"/>
              <a:t>Mastertextformat bearbeiten</a:t>
            </a:r>
          </a:p>
          <a:p>
            <a:pPr lvl="1"/>
            <a:r>
              <a:rPr lang="de-AT" noProof="0" dirty="0" smtClean="0"/>
              <a:t>Zweite Ebene</a:t>
            </a:r>
          </a:p>
          <a:p>
            <a:pPr lvl="2"/>
            <a:r>
              <a:rPr lang="de-AT" noProof="0" dirty="0" smtClean="0"/>
              <a:t>Dritte Ebene</a:t>
            </a:r>
          </a:p>
          <a:p>
            <a:pPr lvl="3"/>
            <a:r>
              <a:rPr lang="de-AT" noProof="0" dirty="0" smtClean="0"/>
              <a:t>Vierte Ebene</a:t>
            </a:r>
          </a:p>
        </p:txBody>
      </p:sp>
      <p:sp>
        <p:nvSpPr>
          <p:cNvPr id="4" name="Inhaltsplatzhalter 3"/>
          <p:cNvSpPr>
            <a:spLocks noGrp="1"/>
          </p:cNvSpPr>
          <p:nvPr>
            <p:ph sz="half" idx="2"/>
          </p:nvPr>
        </p:nvSpPr>
        <p:spPr>
          <a:xfrm>
            <a:off x="4637088" y="2205038"/>
            <a:ext cx="4038600" cy="3816350"/>
          </a:xfrm>
        </p:spPr>
        <p:txBody>
          <a:bodyPr/>
          <a:lstStyle>
            <a:lvl1pPr marL="342900" indent="-342900">
              <a:buClr>
                <a:srgbClr val="DC8C00"/>
              </a:buClr>
              <a:buFont typeface="Arial"/>
              <a:buChar char="•"/>
              <a:defRPr sz="2400">
                <a:solidFill>
                  <a:srgbClr val="333333"/>
                </a:solidFill>
              </a:defRPr>
            </a:lvl1pPr>
            <a:lvl2pPr marL="742950" marR="0" indent="-285750" algn="l" defTabSz="914400" rtl="0" eaLnBrk="0" fontAlgn="base" latinLnBrk="0" hangingPunct="0">
              <a:lnSpc>
                <a:spcPct val="100000"/>
              </a:lnSpc>
              <a:spcBef>
                <a:spcPct val="20000"/>
              </a:spcBef>
              <a:spcAft>
                <a:spcPct val="0"/>
              </a:spcAft>
              <a:buClr>
                <a:srgbClr val="DC8C00"/>
              </a:buClr>
              <a:buSzTx/>
              <a:buFont typeface="Arial"/>
              <a:buChar char="•"/>
              <a:tabLst/>
              <a:defRPr sz="2200">
                <a:solidFill>
                  <a:srgbClr val="333333"/>
                </a:solidFill>
                <a:latin typeface="Times"/>
                <a:ea typeface="Times"/>
                <a:cs typeface="Times"/>
              </a:defRPr>
            </a:lvl2pPr>
            <a:lvl3pPr marL="1143000" indent="-228600">
              <a:buClr>
                <a:srgbClr val="DC8C00"/>
              </a:buClr>
              <a:buFont typeface="Arial"/>
              <a:buChar char="•"/>
              <a:defRPr sz="2000">
                <a:solidFill>
                  <a:srgbClr val="333333"/>
                </a:solidFill>
                <a:latin typeface="Times"/>
                <a:ea typeface="Times"/>
                <a:cs typeface="Times"/>
              </a:defRPr>
            </a:lvl3pPr>
            <a:lvl4pPr marL="1600200" marR="0" indent="-228600" algn="l" defTabSz="914400" rtl="0" eaLnBrk="0" fontAlgn="base" latinLnBrk="0" hangingPunct="0">
              <a:lnSpc>
                <a:spcPct val="100000"/>
              </a:lnSpc>
              <a:spcBef>
                <a:spcPct val="20000"/>
              </a:spcBef>
              <a:spcAft>
                <a:spcPct val="0"/>
              </a:spcAft>
              <a:buClr>
                <a:srgbClr val="DC8C00"/>
              </a:buClr>
              <a:buSzTx/>
              <a:buFont typeface="Arial"/>
              <a:buChar char="•"/>
              <a:tabLst/>
              <a:defRPr sz="1800">
                <a:solidFill>
                  <a:srgbClr val="333333"/>
                </a:solidFill>
                <a:latin typeface="Times"/>
                <a:ea typeface="Times"/>
                <a:cs typeface="Times"/>
              </a:defRPr>
            </a:lvl4pPr>
            <a:lvl5pPr marL="2057400" indent="-228600">
              <a:buClr>
                <a:srgbClr val="DC8C00"/>
              </a:buClr>
              <a:buFont typeface="Arial"/>
              <a:buChar char="•"/>
              <a:defRPr sz="1800">
                <a:solidFill>
                  <a:srgbClr val="333333"/>
                </a:solidFill>
                <a:latin typeface="Times"/>
                <a:ea typeface="Times"/>
              </a:defRPr>
            </a:lvl5pPr>
            <a:lvl6pPr>
              <a:defRPr sz="1800"/>
            </a:lvl6pPr>
            <a:lvl7pPr>
              <a:defRPr sz="1800"/>
            </a:lvl7pPr>
            <a:lvl8pPr>
              <a:defRPr sz="1800"/>
            </a:lvl8pPr>
            <a:lvl9pPr>
              <a:defRPr sz="1800"/>
            </a:lvl9pPr>
          </a:lstStyle>
          <a:p>
            <a:pPr lvl="0"/>
            <a:r>
              <a:rPr lang="de-AT" noProof="0" dirty="0" smtClean="0"/>
              <a:t>Mastertextformat bearbeiten</a:t>
            </a:r>
          </a:p>
          <a:p>
            <a:pPr lvl="1"/>
            <a:r>
              <a:rPr lang="de-AT" noProof="0" dirty="0" smtClean="0"/>
              <a:t>Zweite Ebene</a:t>
            </a:r>
          </a:p>
          <a:p>
            <a:pPr lvl="2"/>
            <a:r>
              <a:rPr lang="de-AT" noProof="0" dirty="0" smtClean="0"/>
              <a:t>Dritte Ebene</a:t>
            </a:r>
          </a:p>
          <a:p>
            <a:pPr lvl="3"/>
            <a:r>
              <a:rPr lang="de-AT" noProof="0" dirty="0" smtClean="0"/>
              <a:t>Vierte Ebene</a:t>
            </a:r>
          </a:p>
        </p:txBody>
      </p:sp>
      <p:sp>
        <p:nvSpPr>
          <p:cNvPr id="6" name="Rectangle 10"/>
          <p:cNvSpPr>
            <a:spLocks noGrp="1" noChangeArrowheads="1"/>
          </p:cNvSpPr>
          <p:nvPr>
            <p:ph type="sldNum" sz="quarter" idx="11"/>
          </p:nvPr>
        </p:nvSpPr>
        <p:spPr>
          <a:ln/>
        </p:spPr>
        <p:txBody>
          <a:bodyPr/>
          <a:lstStyle>
            <a:lvl1pPr>
              <a:defRPr/>
            </a:lvl1pPr>
          </a:lstStyle>
          <a:p>
            <a:pPr>
              <a:defRPr/>
            </a:pPr>
            <a:fld id="{0C9B40CE-AA03-4895-BCF4-0EA197DEC29C}" type="slidenum">
              <a:rPr lang="de-AT" altLang="en-US"/>
              <a:pPr>
                <a:defRPr/>
              </a:pPr>
              <a:t>‹Nr.›</a:t>
            </a:fld>
            <a:endParaRPr lang="de-AT" altLang="en-US" dirty="0"/>
          </a:p>
        </p:txBody>
      </p:sp>
    </p:spTree>
    <p:extLst>
      <p:ext uri="{BB962C8B-B14F-4D97-AF65-F5344CB8AC3E}">
        <p14:creationId xmlns:p14="http://schemas.microsoft.com/office/powerpoint/2010/main" val="33923691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68DFD67-D3D8-4708-A0AA-0B34B153D94D}"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DD2A0FD5-7726-4064-8CDB-7BC77874FAD6}" type="slidenum">
              <a:rPr lang="en-GB" altLang="en-US"/>
              <a:pPr>
                <a:defRPr/>
              </a:pPr>
              <a:t>‹Nr.›</a:t>
            </a:fld>
            <a:endParaRPr lang="en-GB" altLang="en-US" dirty="0"/>
          </a:p>
        </p:txBody>
      </p:sp>
    </p:spTree>
    <p:extLst>
      <p:ext uri="{BB962C8B-B14F-4D97-AF65-F5344CB8AC3E}">
        <p14:creationId xmlns:p14="http://schemas.microsoft.com/office/powerpoint/2010/main" val="2891368217"/>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dirty="0" smtClean="0"/>
              <a:t>Titelmasterformat durch Klicken bearbeiten</a:t>
            </a:r>
            <a:endParaRPr lang="en-GB" dirty="0"/>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2B72F81A-9E66-4FEF-A3E5-541DA3BF8BF3}" type="datetimeFigureOut">
              <a:rPr lang="en-GB" altLang="en-US"/>
              <a:pPr>
                <a:defRPr/>
              </a:pPr>
              <a:t>12/02/2019</a:t>
            </a:fld>
            <a:endParaRPr lang="en-GB" altLang="en-US" dirty="0"/>
          </a:p>
        </p:txBody>
      </p:sp>
      <p:sp>
        <p:nvSpPr>
          <p:cNvPr id="6" name="Fußzeilenplatzhalter 4"/>
          <p:cNvSpPr>
            <a:spLocks noGrp="1"/>
          </p:cNvSpPr>
          <p:nvPr>
            <p:ph type="ftr" sz="quarter" idx="11"/>
          </p:nvPr>
        </p:nvSpPr>
        <p:spPr/>
        <p:txBody>
          <a:bodyPr/>
          <a:lstStyle>
            <a:lvl1pPr>
              <a:defRPr/>
            </a:lvl1pPr>
          </a:lstStyle>
          <a:p>
            <a:pPr>
              <a:defRPr/>
            </a:pPr>
            <a:endParaRPr lang="en-GB" dirty="0"/>
          </a:p>
        </p:txBody>
      </p:sp>
      <p:sp>
        <p:nvSpPr>
          <p:cNvPr id="7" name="Foliennummernplatzhalter 5"/>
          <p:cNvSpPr>
            <a:spLocks noGrp="1"/>
          </p:cNvSpPr>
          <p:nvPr>
            <p:ph type="sldNum" sz="quarter" idx="12"/>
          </p:nvPr>
        </p:nvSpPr>
        <p:spPr/>
        <p:txBody>
          <a:bodyPr/>
          <a:lstStyle>
            <a:lvl1pPr>
              <a:defRPr/>
            </a:lvl1pPr>
          </a:lstStyle>
          <a:p>
            <a:pPr>
              <a:defRPr/>
            </a:pPr>
            <a:fld id="{04757A80-7561-4CD8-9861-0D89F93417A1}" type="slidenum">
              <a:rPr lang="en-GB" altLang="en-US"/>
              <a:pPr>
                <a:defRPr/>
              </a:pPr>
              <a:t>‹Nr.›</a:t>
            </a:fld>
            <a:endParaRPr lang="en-GB" altLang="en-US" dirty="0"/>
          </a:p>
        </p:txBody>
      </p:sp>
    </p:spTree>
    <p:extLst>
      <p:ext uri="{BB962C8B-B14F-4D97-AF65-F5344CB8AC3E}">
        <p14:creationId xmlns:p14="http://schemas.microsoft.com/office/powerpoint/2010/main" val="216998374"/>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lvl1pPr>
              <a:defRPr/>
            </a:lvl1pPr>
          </a:lstStyle>
          <a:p>
            <a:pPr>
              <a:defRPr/>
            </a:pPr>
            <a:fld id="{6526DF1A-A758-4BDC-9387-C2F77CC5EFA6}"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29A5B705-23C4-46A7-98B2-EC4C139810FE}" type="slidenum">
              <a:rPr lang="en-GB" altLang="en-US"/>
              <a:pPr>
                <a:defRPr/>
              </a:pPr>
              <a:t>‹Nr.›</a:t>
            </a:fld>
            <a:endParaRPr lang="en-GB" altLang="en-US" dirty="0"/>
          </a:p>
        </p:txBody>
      </p:sp>
    </p:spTree>
    <p:extLst>
      <p:ext uri="{BB962C8B-B14F-4D97-AF65-F5344CB8AC3E}">
        <p14:creationId xmlns:p14="http://schemas.microsoft.com/office/powerpoint/2010/main" val="149594377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4" name="Datumsplatzhalter 3"/>
          <p:cNvSpPr>
            <a:spLocks noGrp="1"/>
          </p:cNvSpPr>
          <p:nvPr>
            <p:ph type="dt" sz="half" idx="10"/>
          </p:nvPr>
        </p:nvSpPr>
        <p:spPr/>
        <p:txBody>
          <a:bodyPr/>
          <a:lstStyle>
            <a:lvl1pPr>
              <a:defRPr/>
            </a:lvl1pPr>
          </a:lstStyle>
          <a:p>
            <a:pPr>
              <a:defRPr/>
            </a:pPr>
            <a:fld id="{2040FE5C-1CF1-41B7-B4C6-631BE960771E}" type="datetimeFigureOut">
              <a:rPr lang="en-GB" altLang="en-US"/>
              <a:pPr>
                <a:defRPr/>
              </a:pPr>
              <a:t>12/02/2019</a:t>
            </a:fld>
            <a:endParaRPr lang="en-GB" altLang="en-US" dirty="0"/>
          </a:p>
        </p:txBody>
      </p:sp>
      <p:sp>
        <p:nvSpPr>
          <p:cNvPr id="5" name="Fußzeilenplatzhalter 4"/>
          <p:cNvSpPr>
            <a:spLocks noGrp="1"/>
          </p:cNvSpPr>
          <p:nvPr>
            <p:ph type="ftr" sz="quarter" idx="11"/>
          </p:nvPr>
        </p:nvSpPr>
        <p:spPr/>
        <p:txBody>
          <a:bodyPr/>
          <a:lstStyle>
            <a:lvl1pPr>
              <a:defRPr/>
            </a:lvl1pPr>
          </a:lstStyle>
          <a:p>
            <a:pPr>
              <a:defRPr/>
            </a:pPr>
            <a:endParaRPr lang="en-GB" dirty="0"/>
          </a:p>
        </p:txBody>
      </p:sp>
      <p:sp>
        <p:nvSpPr>
          <p:cNvPr id="6" name="Foliennummernplatzhalter 5"/>
          <p:cNvSpPr>
            <a:spLocks noGrp="1"/>
          </p:cNvSpPr>
          <p:nvPr>
            <p:ph type="sldNum" sz="quarter" idx="12"/>
          </p:nvPr>
        </p:nvSpPr>
        <p:spPr/>
        <p:txBody>
          <a:bodyPr/>
          <a:lstStyle>
            <a:lvl1pPr>
              <a:defRPr/>
            </a:lvl1pPr>
          </a:lstStyle>
          <a:p>
            <a:pPr>
              <a:defRPr/>
            </a:pPr>
            <a:fld id="{6C0A9D67-4C14-43BC-9C6F-C1A221A4D173}" type="slidenum">
              <a:rPr lang="en-GB" altLang="en-US"/>
              <a:pPr>
                <a:defRPr/>
              </a:pPr>
              <a:t>‹Nr.›</a:t>
            </a:fld>
            <a:endParaRPr lang="en-GB" altLang="en-US" dirty="0"/>
          </a:p>
        </p:txBody>
      </p:sp>
    </p:spTree>
    <p:extLst>
      <p:ext uri="{BB962C8B-B14F-4D97-AF65-F5344CB8AC3E}">
        <p14:creationId xmlns:p14="http://schemas.microsoft.com/office/powerpoint/2010/main" val="427994264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3" name="Text Box 10"/>
          <p:cNvSpPr txBox="1">
            <a:spLocks noChangeArrowheads="1"/>
          </p:cNvSpPr>
          <p:nvPr userDrawn="1"/>
        </p:nvSpPr>
        <p:spPr bwMode="auto">
          <a:xfrm rot="10800000" flipV="1">
            <a:off x="395288" y="4149725"/>
            <a:ext cx="15859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spcBef>
                <a:spcPct val="50000"/>
              </a:spcBef>
              <a:defRPr/>
            </a:pPr>
            <a:r>
              <a:rPr lang="de-DE" sz="1200" dirty="0" smtClean="0">
                <a:solidFill>
                  <a:srgbClr val="333333"/>
                </a:solidFill>
                <a:latin typeface="Times"/>
                <a:ea typeface="Times"/>
                <a:cs typeface="Times"/>
              </a:rPr>
              <a:t> </a:t>
            </a:r>
            <a:r>
              <a:rPr lang="de-DE" sz="1200" i="1" dirty="0" smtClean="0">
                <a:solidFill>
                  <a:srgbClr val="333333"/>
                </a:solidFill>
                <a:latin typeface="Times"/>
                <a:ea typeface="Times"/>
                <a:cs typeface="Times"/>
              </a:rPr>
              <a:t>Edition 2013</a:t>
            </a:r>
          </a:p>
        </p:txBody>
      </p:sp>
      <p:sp>
        <p:nvSpPr>
          <p:cNvPr id="4" name="Rechteck 1"/>
          <p:cNvSpPr>
            <a:spLocks noChangeArrowheads="1"/>
          </p:cNvSpPr>
          <p:nvPr userDrawn="1"/>
        </p:nvSpPr>
        <p:spPr bwMode="auto">
          <a:xfrm>
            <a:off x="2771775" y="2565400"/>
            <a:ext cx="5688013"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a:defRPr/>
            </a:pP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CHSH </a:t>
            </a:r>
            <a:r>
              <a:rPr lang="de-AT" altLang="en-US" sz="1600" noProof="0" dirty="0" err="1" smtClean="0">
                <a:solidFill>
                  <a:srgbClr val="333333"/>
                </a:solidFill>
                <a:latin typeface="Times" charset="0"/>
              </a:rPr>
              <a:t>Cerha</a:t>
            </a:r>
            <a:r>
              <a:rPr lang="de-AT" altLang="en-US" sz="1600" noProof="0" dirty="0" smtClean="0">
                <a:solidFill>
                  <a:srgbClr val="333333"/>
                </a:solidFill>
                <a:latin typeface="Times" charset="0"/>
              </a:rPr>
              <a:t> Hempel Spiegelfeld </a:t>
            </a:r>
            <a:r>
              <a:rPr lang="de-AT" altLang="en-US" sz="1600" noProof="0" dirty="0" err="1" smtClean="0">
                <a:solidFill>
                  <a:srgbClr val="333333"/>
                </a:solidFill>
                <a:latin typeface="Times" charset="0"/>
              </a:rPr>
              <a:t>Hlawati</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provides</a:t>
            </a:r>
            <a:r>
              <a:rPr lang="de-AT" altLang="en-US" sz="1600" noProof="0" dirty="0" smtClean="0">
                <a:solidFill>
                  <a:srgbClr val="333333"/>
                </a:solidFill>
                <a:latin typeface="Times" charset="0"/>
              </a:rPr>
              <a:t> an </a:t>
            </a:r>
            <a:r>
              <a:rPr lang="de-AT" altLang="de-DE" sz="1600" noProof="0" dirty="0" smtClean="0">
                <a:solidFill>
                  <a:srgbClr val="333333"/>
                </a:solidFill>
                <a:latin typeface="Times" charset="0"/>
              </a:rPr>
              <a:t>‘</a:t>
            </a:r>
            <a:r>
              <a:rPr lang="de-AT" altLang="en-US" sz="1600" noProof="0" dirty="0" err="1" smtClean="0">
                <a:solidFill>
                  <a:srgbClr val="333333"/>
                </a:solidFill>
                <a:latin typeface="Times" charset="0"/>
              </a:rPr>
              <a:t>unrivalled</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service</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and</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has</a:t>
            </a:r>
            <a:r>
              <a:rPr lang="de-AT" altLang="en-US" sz="1600" noProof="0" dirty="0" smtClean="0">
                <a:solidFill>
                  <a:srgbClr val="333333"/>
                </a:solidFill>
                <a:latin typeface="Times" charset="0"/>
              </a:rPr>
              <a:t> </a:t>
            </a:r>
            <a:r>
              <a:rPr lang="de-AT" altLang="de-DE" sz="1600" noProof="0" dirty="0" smtClean="0">
                <a:solidFill>
                  <a:srgbClr val="333333"/>
                </a:solidFill>
                <a:latin typeface="Times" charset="0"/>
              </a:rPr>
              <a:t>‘</a:t>
            </a:r>
            <a:r>
              <a:rPr lang="de-AT" altLang="en-US" sz="1600" noProof="0" dirty="0" err="1" smtClean="0">
                <a:solidFill>
                  <a:srgbClr val="333333"/>
                </a:solidFill>
                <a:latin typeface="Times" charset="0"/>
              </a:rPr>
              <a:t>broad</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technical</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expertise</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and</a:t>
            </a:r>
            <a:r>
              <a:rPr lang="de-AT" altLang="en-US" sz="1600" noProof="0" dirty="0" smtClean="0">
                <a:solidFill>
                  <a:srgbClr val="333333"/>
                </a:solidFill>
                <a:latin typeface="Times" charset="0"/>
              </a:rPr>
              <a:t> strong </a:t>
            </a:r>
            <a:r>
              <a:rPr lang="de-AT" altLang="en-US" sz="1600" noProof="0" dirty="0" err="1" smtClean="0">
                <a:solidFill>
                  <a:srgbClr val="333333"/>
                </a:solidFill>
                <a:latin typeface="Times" charset="0"/>
              </a:rPr>
              <a:t>business</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acumen</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a:t>
            </a:r>
            <a:r>
              <a:rPr lang="de-AT" altLang="de-DE" sz="1600" noProof="0" dirty="0" smtClean="0">
                <a:solidFill>
                  <a:srgbClr val="333333"/>
                </a:solidFill>
                <a:latin typeface="Times" charset="0"/>
              </a:rPr>
              <a:t>”</a:t>
            </a:r>
            <a:endParaRPr lang="de-AT" altLang="en-US" sz="1600" noProof="0" dirty="0" smtClean="0">
              <a:solidFill>
                <a:srgbClr val="333333"/>
              </a:solidFill>
              <a:latin typeface="Times" charset="0"/>
            </a:endParaRPr>
          </a:p>
          <a:p>
            <a:pPr algn="ctr">
              <a:defRPr/>
            </a:pPr>
            <a:endParaRPr lang="de-AT" altLang="en-US" sz="1600" noProof="0" dirty="0" smtClean="0">
              <a:solidFill>
                <a:srgbClr val="333333"/>
              </a:solidFill>
              <a:latin typeface="Times" charset="0"/>
            </a:endParaRPr>
          </a:p>
          <a:p>
            <a:pPr algn="ctr">
              <a:defRPr/>
            </a:pP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CHSH </a:t>
            </a:r>
            <a:r>
              <a:rPr lang="de-AT" altLang="en-US" sz="1600" noProof="0" dirty="0" err="1" smtClean="0">
                <a:solidFill>
                  <a:srgbClr val="333333"/>
                </a:solidFill>
                <a:latin typeface="Times" charset="0"/>
              </a:rPr>
              <a:t>Cerha</a:t>
            </a:r>
            <a:r>
              <a:rPr lang="de-AT" altLang="en-US" sz="1600" noProof="0" dirty="0" smtClean="0">
                <a:solidFill>
                  <a:srgbClr val="333333"/>
                </a:solidFill>
                <a:latin typeface="Times" charset="0"/>
              </a:rPr>
              <a:t> Hempel Spiegelfeld </a:t>
            </a:r>
            <a:r>
              <a:rPr lang="de-AT" altLang="en-US" sz="1600" noProof="0" dirty="0" err="1" smtClean="0">
                <a:solidFill>
                  <a:srgbClr val="333333"/>
                </a:solidFill>
                <a:latin typeface="Times" charset="0"/>
              </a:rPr>
              <a:t>Hlawati</a:t>
            </a:r>
            <a:r>
              <a:rPr lang="de-AT" altLang="en-US" sz="1600" noProof="0" dirty="0" smtClean="0">
                <a:solidFill>
                  <a:srgbClr val="333333"/>
                </a:solidFill>
                <a:latin typeface="Times" charset="0"/>
              </a:rPr>
              <a:t> </a:t>
            </a:r>
            <a:r>
              <a:rPr lang="de-AT" altLang="de-DE" sz="1600" noProof="0" dirty="0" smtClean="0">
                <a:solidFill>
                  <a:srgbClr val="333333"/>
                </a:solidFill>
                <a:latin typeface="Times" charset="0"/>
              </a:rPr>
              <a:t>‘</a:t>
            </a:r>
            <a:r>
              <a:rPr lang="de-AT" altLang="en-US" sz="1600" noProof="0" dirty="0" err="1" smtClean="0">
                <a:solidFill>
                  <a:srgbClr val="333333"/>
                </a:solidFill>
                <a:latin typeface="Times" charset="0"/>
              </a:rPr>
              <a:t>understands</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clients</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requirements</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and</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leaves</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them</a:t>
            </a:r>
            <a:r>
              <a:rPr lang="de-AT" altLang="en-US" sz="1600" noProof="0" dirty="0" smtClean="0">
                <a:solidFill>
                  <a:srgbClr val="333333"/>
                </a:solidFill>
                <a:latin typeface="Times" charset="0"/>
              </a:rPr>
              <a:t> </a:t>
            </a:r>
            <a:r>
              <a:rPr lang="de-AT" altLang="de-DE" sz="1600" noProof="0" dirty="0" smtClean="0">
                <a:solidFill>
                  <a:srgbClr val="333333"/>
                </a:solidFill>
                <a:latin typeface="Times" charset="0"/>
              </a:rPr>
              <a:t>‘</a:t>
            </a:r>
            <a:r>
              <a:rPr lang="de-AT" altLang="en-US" sz="1600" noProof="0" dirty="0" err="1" smtClean="0">
                <a:solidFill>
                  <a:srgbClr val="333333"/>
                </a:solidFill>
                <a:latin typeface="Times" charset="0"/>
              </a:rPr>
              <a:t>extremely</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impressed</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a:t>
            </a:r>
          </a:p>
          <a:p>
            <a:pPr algn="ctr">
              <a:defRPr/>
            </a:pPr>
            <a:endParaRPr lang="de-AT" altLang="en-US" sz="1600" noProof="0" dirty="0" smtClean="0">
              <a:solidFill>
                <a:srgbClr val="333333"/>
              </a:solidFill>
              <a:latin typeface="Times" charset="0"/>
            </a:endParaRPr>
          </a:p>
          <a:p>
            <a:pPr algn="ctr">
              <a:defRPr/>
            </a:pP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A </a:t>
            </a:r>
            <a:r>
              <a:rPr lang="de-AT" altLang="en-US" sz="1600" noProof="0" dirty="0" err="1" smtClean="0">
                <a:solidFill>
                  <a:srgbClr val="333333"/>
                </a:solidFill>
                <a:latin typeface="Times" charset="0"/>
              </a:rPr>
              <a:t>perfect</a:t>
            </a:r>
            <a:r>
              <a:rPr lang="de-AT" altLang="en-US" sz="1600" noProof="0" dirty="0" smtClean="0">
                <a:solidFill>
                  <a:srgbClr val="333333"/>
                </a:solidFill>
                <a:latin typeface="Times" charset="0"/>
              </a:rPr>
              <a:t> legal </a:t>
            </a:r>
            <a:r>
              <a:rPr lang="de-AT" altLang="en-US" sz="1600" noProof="0" dirty="0" err="1" smtClean="0">
                <a:solidFill>
                  <a:srgbClr val="333333"/>
                </a:solidFill>
                <a:latin typeface="Times" charset="0"/>
              </a:rPr>
              <a:t>companion</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CHSH </a:t>
            </a:r>
            <a:r>
              <a:rPr lang="de-AT" altLang="en-US" sz="1600" noProof="0" dirty="0" err="1" smtClean="0">
                <a:solidFill>
                  <a:srgbClr val="333333"/>
                </a:solidFill>
                <a:latin typeface="Times" charset="0"/>
              </a:rPr>
              <a:t>Cerha</a:t>
            </a:r>
            <a:r>
              <a:rPr lang="de-AT" altLang="en-US" sz="1600" noProof="0" dirty="0" smtClean="0">
                <a:solidFill>
                  <a:srgbClr val="333333"/>
                </a:solidFill>
                <a:latin typeface="Times" charset="0"/>
              </a:rPr>
              <a:t> Hempel Spiegelfeld </a:t>
            </a:r>
            <a:r>
              <a:rPr lang="de-AT" altLang="en-US" sz="1600" noProof="0" dirty="0" err="1" smtClean="0">
                <a:solidFill>
                  <a:srgbClr val="333333"/>
                </a:solidFill>
                <a:latin typeface="Times" charset="0"/>
              </a:rPr>
              <a:t>Hlawati</a:t>
            </a:r>
            <a:r>
              <a:rPr lang="de-AT" altLang="de-DE" sz="1600" noProof="0" dirty="0" err="1" smtClean="0">
                <a:solidFill>
                  <a:srgbClr val="333333"/>
                </a:solidFill>
                <a:latin typeface="Times" charset="0"/>
              </a:rPr>
              <a:t>’</a:t>
            </a:r>
            <a:r>
              <a:rPr lang="de-AT" altLang="en-US" sz="1600" noProof="0" dirty="0" err="1" smtClean="0">
                <a:solidFill>
                  <a:srgbClr val="333333"/>
                </a:solidFill>
                <a:latin typeface="Times" charset="0"/>
              </a:rPr>
              <a:t>s</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team</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demonstrates</a:t>
            </a:r>
            <a:r>
              <a:rPr lang="de-AT" altLang="en-US" sz="1600" noProof="0" dirty="0" smtClean="0">
                <a:solidFill>
                  <a:srgbClr val="333333"/>
                </a:solidFill>
                <a:latin typeface="Times" charset="0"/>
              </a:rPr>
              <a:t> </a:t>
            </a:r>
            <a:r>
              <a:rPr lang="de-AT" altLang="de-DE" sz="1600" noProof="0" dirty="0" smtClean="0">
                <a:solidFill>
                  <a:srgbClr val="333333"/>
                </a:solidFill>
                <a:latin typeface="Times" charset="0"/>
              </a:rPr>
              <a:t>‘</a:t>
            </a:r>
            <a:r>
              <a:rPr lang="de-AT" altLang="en-US" sz="1600" noProof="0" dirty="0" err="1" smtClean="0">
                <a:solidFill>
                  <a:srgbClr val="333333"/>
                </a:solidFill>
                <a:latin typeface="Times" charset="0"/>
              </a:rPr>
              <a:t>deep</a:t>
            </a:r>
            <a:r>
              <a:rPr lang="de-AT" altLang="en-US" sz="1600" noProof="0" dirty="0" smtClean="0">
                <a:solidFill>
                  <a:srgbClr val="333333"/>
                </a:solidFill>
                <a:latin typeface="Times" charset="0"/>
              </a:rPr>
              <a:t> legal </a:t>
            </a:r>
            <a:r>
              <a:rPr lang="de-AT" altLang="en-US" sz="1600" noProof="0" dirty="0" err="1" smtClean="0">
                <a:solidFill>
                  <a:srgbClr val="333333"/>
                </a:solidFill>
                <a:latin typeface="Times" charset="0"/>
              </a:rPr>
              <a:t>knowledge</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business</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insight</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and</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vast</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practical</a:t>
            </a:r>
            <a:r>
              <a:rPr lang="de-AT" altLang="en-US" sz="1600" noProof="0" dirty="0" smtClean="0">
                <a:solidFill>
                  <a:srgbClr val="333333"/>
                </a:solidFill>
                <a:latin typeface="Times" charset="0"/>
              </a:rPr>
              <a:t> </a:t>
            </a:r>
            <a:r>
              <a:rPr lang="de-AT" altLang="en-US" sz="1600" noProof="0" dirty="0" err="1" smtClean="0">
                <a:solidFill>
                  <a:srgbClr val="333333"/>
                </a:solidFill>
                <a:latin typeface="Times" charset="0"/>
              </a:rPr>
              <a:t>experience</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a:t>
            </a:r>
            <a:r>
              <a:rPr lang="de-AT" altLang="de-DE" sz="1600" noProof="0" dirty="0" smtClean="0">
                <a:solidFill>
                  <a:srgbClr val="333333"/>
                </a:solidFill>
                <a:latin typeface="Times" charset="0"/>
              </a:rPr>
              <a:t>”</a:t>
            </a:r>
            <a:r>
              <a:rPr lang="de-AT" altLang="en-US" sz="1600" noProof="0" dirty="0" smtClean="0">
                <a:solidFill>
                  <a:srgbClr val="333333"/>
                </a:solidFill>
                <a:latin typeface="Times" charset="0"/>
              </a:rPr>
              <a:t> </a:t>
            </a:r>
          </a:p>
        </p:txBody>
      </p:sp>
      <p:grpSp>
        <p:nvGrpSpPr>
          <p:cNvPr id="5" name="Gruppierung 14"/>
          <p:cNvGrpSpPr>
            <a:grpSpLocks/>
          </p:cNvGrpSpPr>
          <p:nvPr userDrawn="1"/>
        </p:nvGrpSpPr>
        <p:grpSpPr bwMode="auto">
          <a:xfrm>
            <a:off x="2843213" y="1709738"/>
            <a:ext cx="5545137" cy="927100"/>
            <a:chOff x="2843213" y="1278272"/>
            <a:chExt cx="5545137" cy="926592"/>
          </a:xfrm>
        </p:grpSpPr>
        <p:cxnSp>
          <p:nvCxnSpPr>
            <p:cNvPr id="6" name="Gerade Verbindung 5"/>
            <p:cNvCxnSpPr/>
            <p:nvPr/>
          </p:nvCxnSpPr>
          <p:spPr>
            <a:xfrm>
              <a:off x="2843213" y="1700316"/>
              <a:ext cx="5545137"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Quote_single.jpg" descr="/Users/admin/Documents/Jobs/PRINT/CHSH Anwälte/2015/Diverses/Kanzleipräsentation/Material/Quote_single.jpg"/>
            <p:cNvPicPr>
              <a:picLocks noChangeAspect="1"/>
            </p:cNvPicPr>
            <p:nvPr/>
          </p:nvPicPr>
          <p:blipFill>
            <a:blip r:link="rId2" cstate="print">
              <a:extLst>
                <a:ext uri="{28A0092B-C50C-407E-A947-70E740481C1C}">
                  <a14:useLocalDpi xmlns:a14="http://schemas.microsoft.com/office/drawing/2010/main" val="0"/>
                </a:ext>
              </a:extLst>
            </a:blip>
            <a:srcRect/>
            <a:stretch>
              <a:fillRect/>
            </a:stretch>
          </p:blipFill>
          <p:spPr bwMode="auto">
            <a:xfrm>
              <a:off x="5009229" y="1278272"/>
              <a:ext cx="1213104"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pierung 18"/>
          <p:cNvGrpSpPr>
            <a:grpSpLocks/>
          </p:cNvGrpSpPr>
          <p:nvPr userDrawn="1"/>
        </p:nvGrpSpPr>
        <p:grpSpPr bwMode="auto">
          <a:xfrm>
            <a:off x="2843213" y="5661025"/>
            <a:ext cx="5545137" cy="927100"/>
            <a:chOff x="2843213" y="5661248"/>
            <a:chExt cx="5545137" cy="926592"/>
          </a:xfrm>
        </p:grpSpPr>
        <p:cxnSp>
          <p:nvCxnSpPr>
            <p:cNvPr id="9" name="Gerade Verbindung 8"/>
            <p:cNvCxnSpPr/>
            <p:nvPr/>
          </p:nvCxnSpPr>
          <p:spPr>
            <a:xfrm>
              <a:off x="2843213" y="6083292"/>
              <a:ext cx="5545137"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Quote_single.jpg" descr="/Users/admin/Documents/Jobs/PRINT/CHSH Anwälte/2015/Diverses/Kanzleipräsentation/Material/Quote_single.jpg"/>
            <p:cNvPicPr>
              <a:picLocks noChangeAspect="1"/>
            </p:cNvPicPr>
            <p:nvPr/>
          </p:nvPicPr>
          <p:blipFill>
            <a:blip r:embed="rId3" r:link="rId2" cstate="print">
              <a:extLst>
                <a:ext uri="{28A0092B-C50C-407E-A947-70E740481C1C}">
                  <a14:useLocalDpi xmlns:a14="http://schemas.microsoft.com/office/drawing/2010/main" val="0"/>
                </a:ext>
              </a:extLst>
            </a:blip>
            <a:srcRect/>
            <a:stretch>
              <a:fillRect/>
            </a:stretch>
          </p:blipFill>
          <p:spPr bwMode="auto">
            <a:xfrm rot="10800000">
              <a:off x="5009229" y="5661248"/>
              <a:ext cx="1213104"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hteck 10"/>
          <p:cNvSpPr/>
          <p:nvPr userDrawn="1"/>
        </p:nvSpPr>
        <p:spPr>
          <a:xfrm>
            <a:off x="611188" y="2852738"/>
            <a:ext cx="1296987" cy="129698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Logo</a:t>
            </a:r>
          </a:p>
        </p:txBody>
      </p:sp>
      <p:sp>
        <p:nvSpPr>
          <p:cNvPr id="2" name="Titel 1"/>
          <p:cNvSpPr>
            <a:spLocks noGrp="1"/>
          </p:cNvSpPr>
          <p:nvPr>
            <p:ph type="title"/>
          </p:nvPr>
        </p:nvSpPr>
        <p:spPr/>
        <p:txBody>
          <a:bodyPr/>
          <a:lstStyle/>
          <a:p>
            <a:r>
              <a:rPr lang="de-AT" noProof="0" dirty="0" smtClean="0"/>
              <a:t>Mastertitelformat bearbeiten</a:t>
            </a:r>
            <a:endParaRPr lang="en-GB" noProof="0" dirty="0"/>
          </a:p>
        </p:txBody>
      </p:sp>
      <p:sp>
        <p:nvSpPr>
          <p:cNvPr id="13" name="Foliennummernplatzhalter 3"/>
          <p:cNvSpPr>
            <a:spLocks noGrp="1"/>
          </p:cNvSpPr>
          <p:nvPr>
            <p:ph type="sldNum" sz="quarter" idx="11"/>
          </p:nvPr>
        </p:nvSpPr>
        <p:spPr/>
        <p:txBody>
          <a:bodyPr/>
          <a:lstStyle>
            <a:lvl1pPr>
              <a:defRPr/>
            </a:lvl1pPr>
          </a:lstStyle>
          <a:p>
            <a:pPr>
              <a:defRPr/>
            </a:pPr>
            <a:fld id="{32079356-459E-4A1D-A68B-A680FBD1A1F2}" type="slidenum">
              <a:rPr lang="de-AT" altLang="en-US"/>
              <a:pPr>
                <a:defRPr/>
              </a:pPr>
              <a:t>‹Nr.›</a:t>
            </a:fld>
            <a:endParaRPr lang="de-AT" altLang="en-US"/>
          </a:p>
        </p:txBody>
      </p:sp>
    </p:spTree>
    <p:extLst>
      <p:ext uri="{BB962C8B-B14F-4D97-AF65-F5344CB8AC3E}">
        <p14:creationId xmlns:p14="http://schemas.microsoft.com/office/powerpoint/2010/main" val="3102433254"/>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lients Logos">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5654675" y="210978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4" name="Text Box 4"/>
          <p:cNvSpPr txBox="1">
            <a:spLocks noChangeArrowheads="1"/>
          </p:cNvSpPr>
          <p:nvPr userDrawn="1"/>
        </p:nvSpPr>
        <p:spPr bwMode="auto">
          <a:xfrm>
            <a:off x="5654675" y="28527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5" name="Text Box 5"/>
          <p:cNvSpPr txBox="1">
            <a:spLocks noChangeArrowheads="1"/>
          </p:cNvSpPr>
          <p:nvPr userDrawn="1"/>
        </p:nvSpPr>
        <p:spPr bwMode="auto">
          <a:xfrm>
            <a:off x="5654675" y="356235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6" name="Text Box 6"/>
          <p:cNvSpPr txBox="1">
            <a:spLocks noChangeArrowheads="1"/>
          </p:cNvSpPr>
          <p:nvPr userDrawn="1"/>
        </p:nvSpPr>
        <p:spPr bwMode="auto">
          <a:xfrm>
            <a:off x="5654675" y="4302125"/>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7" name="Text Box 7"/>
          <p:cNvSpPr txBox="1">
            <a:spLocks noChangeArrowheads="1"/>
          </p:cNvSpPr>
          <p:nvPr userDrawn="1"/>
        </p:nvSpPr>
        <p:spPr bwMode="auto">
          <a:xfrm>
            <a:off x="7281863" y="28527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8" name="Text Box 8"/>
          <p:cNvSpPr txBox="1">
            <a:spLocks noChangeArrowheads="1"/>
          </p:cNvSpPr>
          <p:nvPr userDrawn="1"/>
        </p:nvSpPr>
        <p:spPr bwMode="auto">
          <a:xfrm>
            <a:off x="396875" y="213360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9" name="Text Box 9"/>
          <p:cNvSpPr txBox="1">
            <a:spLocks noChangeArrowheads="1"/>
          </p:cNvSpPr>
          <p:nvPr userDrawn="1"/>
        </p:nvSpPr>
        <p:spPr bwMode="auto">
          <a:xfrm>
            <a:off x="396875" y="28527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0" name="Text Box 10"/>
          <p:cNvSpPr txBox="1">
            <a:spLocks noChangeArrowheads="1"/>
          </p:cNvSpPr>
          <p:nvPr userDrawn="1"/>
        </p:nvSpPr>
        <p:spPr bwMode="auto">
          <a:xfrm>
            <a:off x="396875" y="356235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1" name="Text Box 11"/>
          <p:cNvSpPr txBox="1">
            <a:spLocks noChangeArrowheads="1"/>
          </p:cNvSpPr>
          <p:nvPr userDrawn="1"/>
        </p:nvSpPr>
        <p:spPr bwMode="auto">
          <a:xfrm>
            <a:off x="396875" y="4302125"/>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2" name="Text Box 12"/>
          <p:cNvSpPr txBox="1">
            <a:spLocks noChangeArrowheads="1"/>
          </p:cNvSpPr>
          <p:nvPr userDrawn="1"/>
        </p:nvSpPr>
        <p:spPr bwMode="auto">
          <a:xfrm>
            <a:off x="396875" y="5064125"/>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3" name="Text Box 13"/>
          <p:cNvSpPr txBox="1">
            <a:spLocks noChangeArrowheads="1"/>
          </p:cNvSpPr>
          <p:nvPr userDrawn="1"/>
        </p:nvSpPr>
        <p:spPr bwMode="auto">
          <a:xfrm>
            <a:off x="2225675" y="4302125"/>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4" name="Text Box 14"/>
          <p:cNvSpPr txBox="1">
            <a:spLocks noChangeArrowheads="1"/>
          </p:cNvSpPr>
          <p:nvPr userDrawn="1"/>
        </p:nvSpPr>
        <p:spPr bwMode="auto">
          <a:xfrm>
            <a:off x="7305675" y="429260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5" name="Text Box 15"/>
          <p:cNvSpPr txBox="1">
            <a:spLocks noChangeArrowheads="1"/>
          </p:cNvSpPr>
          <p:nvPr userDrawn="1"/>
        </p:nvSpPr>
        <p:spPr bwMode="auto">
          <a:xfrm>
            <a:off x="3902075" y="4302125"/>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6" name="Text Box 16"/>
          <p:cNvSpPr txBox="1">
            <a:spLocks noChangeArrowheads="1"/>
          </p:cNvSpPr>
          <p:nvPr userDrawn="1"/>
        </p:nvSpPr>
        <p:spPr bwMode="auto">
          <a:xfrm>
            <a:off x="7305675" y="3509963"/>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7" name="Text Box 17"/>
          <p:cNvSpPr txBox="1">
            <a:spLocks noChangeArrowheads="1"/>
          </p:cNvSpPr>
          <p:nvPr userDrawn="1"/>
        </p:nvSpPr>
        <p:spPr bwMode="auto">
          <a:xfrm>
            <a:off x="2225675" y="213360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8" name="Text Box 18"/>
          <p:cNvSpPr txBox="1">
            <a:spLocks noChangeArrowheads="1"/>
          </p:cNvSpPr>
          <p:nvPr userDrawn="1"/>
        </p:nvSpPr>
        <p:spPr bwMode="auto">
          <a:xfrm>
            <a:off x="2225675" y="28527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19" name="Text Box 19"/>
          <p:cNvSpPr txBox="1">
            <a:spLocks noChangeArrowheads="1"/>
          </p:cNvSpPr>
          <p:nvPr userDrawn="1"/>
        </p:nvSpPr>
        <p:spPr bwMode="auto">
          <a:xfrm>
            <a:off x="3902075" y="213360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0" name="Text Box 20"/>
          <p:cNvSpPr txBox="1">
            <a:spLocks noChangeArrowheads="1"/>
          </p:cNvSpPr>
          <p:nvPr userDrawn="1"/>
        </p:nvSpPr>
        <p:spPr bwMode="auto">
          <a:xfrm>
            <a:off x="3902075" y="28527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1" name="Text Box 33"/>
          <p:cNvSpPr txBox="1">
            <a:spLocks noChangeArrowheads="1"/>
          </p:cNvSpPr>
          <p:nvPr userDrawn="1"/>
        </p:nvSpPr>
        <p:spPr bwMode="auto">
          <a:xfrm>
            <a:off x="7310438" y="2125663"/>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2" name="Text Box 35"/>
          <p:cNvSpPr txBox="1">
            <a:spLocks noChangeArrowheads="1"/>
          </p:cNvSpPr>
          <p:nvPr userDrawn="1"/>
        </p:nvSpPr>
        <p:spPr bwMode="auto">
          <a:xfrm>
            <a:off x="2225675" y="356235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3" name="Text Box 36"/>
          <p:cNvSpPr txBox="1">
            <a:spLocks noChangeArrowheads="1"/>
          </p:cNvSpPr>
          <p:nvPr userDrawn="1"/>
        </p:nvSpPr>
        <p:spPr bwMode="auto">
          <a:xfrm>
            <a:off x="3902075" y="3562350"/>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4" name="Text Box 38"/>
          <p:cNvSpPr txBox="1">
            <a:spLocks noChangeArrowheads="1"/>
          </p:cNvSpPr>
          <p:nvPr userDrawn="1"/>
        </p:nvSpPr>
        <p:spPr bwMode="auto">
          <a:xfrm>
            <a:off x="2225675" y="50625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pic>
        <p:nvPicPr>
          <p:cNvPr id="2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1325" y="2314575"/>
            <a:ext cx="1250950" cy="17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26" name="Text Box 41"/>
          <p:cNvSpPr txBox="1">
            <a:spLocks noChangeArrowheads="1"/>
          </p:cNvSpPr>
          <p:nvPr userDrawn="1"/>
        </p:nvSpPr>
        <p:spPr bwMode="auto">
          <a:xfrm>
            <a:off x="3924300" y="50625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7" name="Text Box 42"/>
          <p:cNvSpPr txBox="1">
            <a:spLocks noChangeArrowheads="1"/>
          </p:cNvSpPr>
          <p:nvPr userDrawn="1"/>
        </p:nvSpPr>
        <p:spPr bwMode="auto">
          <a:xfrm>
            <a:off x="5653088" y="50625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8" name="Text Box 49"/>
          <p:cNvSpPr txBox="1">
            <a:spLocks noChangeArrowheads="1"/>
          </p:cNvSpPr>
          <p:nvPr userDrawn="1"/>
        </p:nvSpPr>
        <p:spPr bwMode="auto">
          <a:xfrm>
            <a:off x="7305675" y="5062538"/>
            <a:ext cx="1371600" cy="511175"/>
          </a:xfrm>
          <a:prstGeom prst="rect">
            <a:avLst/>
          </a:prstGeom>
          <a:solidFill>
            <a:schemeClr val="bg1"/>
          </a:solidFill>
          <a:ln w="6350" cmpd="sng">
            <a:solidFill>
              <a:schemeClr val="bg1">
                <a:lumMod val="85000"/>
              </a:schemeClr>
            </a:solidFill>
            <a:miter lim="800000"/>
            <a:headEnd/>
            <a:tailEnd/>
          </a:ln>
          <a:effectLst/>
        </p:spPr>
        <p:txBody>
          <a:bodyPr>
            <a:spAutoFit/>
          </a:bodyPr>
          <a:lstStyle>
            <a:lvl1pPr>
              <a:defRPr sz="2200">
                <a:solidFill>
                  <a:schemeClr val="tx1"/>
                </a:solidFill>
                <a:latin typeface="Times New Roman" charset="0"/>
                <a:ea typeface="Geneva" charset="0"/>
              </a:defRPr>
            </a:lvl1pPr>
            <a:lvl2pPr>
              <a:defRPr sz="2800">
                <a:solidFill>
                  <a:schemeClr val="tx1"/>
                </a:solidFill>
                <a:latin typeface="Arial" charset="0"/>
                <a:ea typeface="Geneva" charset="0"/>
              </a:defRPr>
            </a:lvl2pPr>
            <a:lvl3pPr>
              <a:defRPr sz="2400">
                <a:solidFill>
                  <a:schemeClr val="tx1"/>
                </a:solidFill>
                <a:latin typeface="Arial" charset="0"/>
                <a:ea typeface="Geneva" charset="0"/>
              </a:defRPr>
            </a:lvl3pPr>
            <a:lvl4pPr>
              <a:defRPr sz="2000">
                <a:solidFill>
                  <a:schemeClr val="tx1"/>
                </a:solidFill>
                <a:latin typeface="Arial" charset="0"/>
                <a:ea typeface="Geneva" charset="0"/>
              </a:defRPr>
            </a:lvl4pPr>
            <a:lvl5pPr>
              <a:defRPr sz="2000">
                <a:solidFill>
                  <a:schemeClr val="tx1"/>
                </a:solidFill>
                <a:latin typeface="Arial" charset="0"/>
                <a:ea typeface="Geneva" charset="0"/>
              </a:defRPr>
            </a:lvl5pPr>
            <a:lvl6pPr eaLnBrk="0" hangingPunct="0">
              <a:defRPr sz="2000">
                <a:solidFill>
                  <a:schemeClr val="tx1"/>
                </a:solidFill>
                <a:latin typeface="Arial" charset="0"/>
                <a:ea typeface="Geneva" charset="0"/>
              </a:defRPr>
            </a:lvl6pPr>
            <a:lvl7pPr eaLnBrk="0" hangingPunct="0">
              <a:defRPr sz="2000">
                <a:solidFill>
                  <a:schemeClr val="tx1"/>
                </a:solidFill>
                <a:latin typeface="Arial" charset="0"/>
                <a:ea typeface="Geneva" charset="0"/>
              </a:defRPr>
            </a:lvl7pPr>
            <a:lvl8pPr eaLnBrk="0" hangingPunct="0">
              <a:defRPr sz="2000">
                <a:solidFill>
                  <a:schemeClr val="tx1"/>
                </a:solidFill>
                <a:latin typeface="Arial" charset="0"/>
                <a:ea typeface="Geneva" charset="0"/>
              </a:defRPr>
            </a:lvl8pPr>
            <a:lvl9pPr eaLnBrk="0" hangingPunct="0">
              <a:defRPr sz="2000">
                <a:solidFill>
                  <a:schemeClr val="tx1"/>
                </a:solidFill>
                <a:latin typeface="Arial" charset="0"/>
                <a:ea typeface="Geneva" charset="0"/>
              </a:defRPr>
            </a:lvl9pPr>
          </a:lstStyle>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a:p>
            <a:pPr algn="ctr">
              <a:defRPr/>
            </a:pPr>
            <a:endParaRPr lang="en-GB" sz="900" dirty="0" smtClean="0">
              <a:latin typeface="Times"/>
              <a:ea typeface="Times"/>
              <a:cs typeface="Times New Roman" charset="0"/>
            </a:endParaRPr>
          </a:p>
        </p:txBody>
      </p:sp>
      <p:sp>
        <p:nvSpPr>
          <p:cNvPr id="2" name="Titel 1"/>
          <p:cNvSpPr>
            <a:spLocks noGrp="1"/>
          </p:cNvSpPr>
          <p:nvPr>
            <p:ph type="title"/>
          </p:nvPr>
        </p:nvSpPr>
        <p:spPr/>
        <p:txBody>
          <a:bodyPr/>
          <a:lstStyle/>
          <a:p>
            <a:r>
              <a:rPr lang="de-AT" noProof="0" smtClean="0"/>
              <a:t>Mastertitelformat bearbeiten</a:t>
            </a:r>
            <a:endParaRPr lang="en-GB" noProof="0" dirty="0"/>
          </a:p>
        </p:txBody>
      </p:sp>
      <p:sp>
        <p:nvSpPr>
          <p:cNvPr id="29" name="Rectangle 9"/>
          <p:cNvSpPr>
            <a:spLocks noGrp="1" noChangeArrowheads="1"/>
          </p:cNvSpPr>
          <p:nvPr>
            <p:ph type="ftr" sz="quarter" idx="10"/>
          </p:nvPr>
        </p:nvSpPr>
        <p:spPr>
          <a:xfrm>
            <a:off x="468313" y="6453188"/>
            <a:ext cx="2735262" cy="333375"/>
          </a:xfrm>
          <a:prstGeom prst="rect">
            <a:avLst/>
          </a:prstGeom>
        </p:spPr>
        <p:txBody>
          <a:bodyPr/>
          <a:lstStyle>
            <a:lvl1pPr>
              <a:defRPr/>
            </a:lvl1pPr>
          </a:lstStyle>
          <a:p>
            <a:pPr>
              <a:defRPr/>
            </a:pPr>
            <a:endParaRPr lang="de-AT" altLang="de-DE" dirty="0"/>
          </a:p>
        </p:txBody>
      </p:sp>
      <p:sp>
        <p:nvSpPr>
          <p:cNvPr id="30" name="Rectangle 10"/>
          <p:cNvSpPr>
            <a:spLocks noGrp="1" noChangeArrowheads="1"/>
          </p:cNvSpPr>
          <p:nvPr>
            <p:ph type="sldNum" sz="quarter" idx="11"/>
          </p:nvPr>
        </p:nvSpPr>
        <p:spPr/>
        <p:txBody>
          <a:bodyPr/>
          <a:lstStyle>
            <a:lvl1pPr>
              <a:defRPr/>
            </a:lvl1pPr>
          </a:lstStyle>
          <a:p>
            <a:pPr>
              <a:defRPr/>
            </a:pPr>
            <a:fld id="{C661B986-B656-4E1D-A267-4CFBDD23D7BB}" type="slidenum">
              <a:rPr lang="de-AT" altLang="en-US"/>
              <a:pPr>
                <a:defRPr/>
              </a:pPr>
              <a:t>‹Nr.›</a:t>
            </a:fld>
            <a:endParaRPr lang="de-AT" altLang="en-US"/>
          </a:p>
        </p:txBody>
      </p:sp>
    </p:spTree>
    <p:extLst>
      <p:ext uri="{BB962C8B-B14F-4D97-AF65-F5344CB8AC3E}">
        <p14:creationId xmlns:p14="http://schemas.microsoft.com/office/powerpoint/2010/main" val="314148647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actions">
    <p:spTree>
      <p:nvGrpSpPr>
        <p:cNvPr id="1" name=""/>
        <p:cNvGrpSpPr/>
        <p:nvPr/>
      </p:nvGrpSpPr>
      <p:grpSpPr>
        <a:xfrm>
          <a:off x="0" y="0"/>
          <a:ext cx="0" cy="0"/>
          <a:chOff x="0" y="0"/>
          <a:chExt cx="0" cy="0"/>
        </a:xfrm>
      </p:grpSpPr>
      <p:grpSp>
        <p:nvGrpSpPr>
          <p:cNvPr id="3" name="Gruppierung 7"/>
          <p:cNvGrpSpPr>
            <a:grpSpLocks/>
          </p:cNvGrpSpPr>
          <p:nvPr userDrawn="1"/>
        </p:nvGrpSpPr>
        <p:grpSpPr bwMode="auto">
          <a:xfrm>
            <a:off x="838200" y="2424113"/>
            <a:ext cx="1371600" cy="1778000"/>
            <a:chOff x="838200" y="2420938"/>
            <a:chExt cx="1371600" cy="1778000"/>
          </a:xfrm>
        </p:grpSpPr>
        <p:sp>
          <p:nvSpPr>
            <p:cNvPr id="4" name="Text Box 8"/>
            <p:cNvSpPr txBox="1">
              <a:spLocks noChangeArrowheads="1"/>
            </p:cNvSpPr>
            <p:nvPr userDrawn="1"/>
          </p:nvSpPr>
          <p:spPr bwMode="auto">
            <a:xfrm>
              <a:off x="838200" y="2420938"/>
              <a:ext cx="1371600" cy="1778000"/>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Strabag IPO</a:t>
              </a: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€ 1,325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Strabag SE</a:t>
              </a:r>
            </a:p>
          </p:txBody>
        </p:sp>
        <p:pic>
          <p:nvPicPr>
            <p:cNvPr id="5" name="Picture 24"/>
            <p:cNvPicPr>
              <a:picLocks noChangeAspect="1" noChangeArrowheads="1"/>
            </p:cNvPicPr>
            <p:nvPr userDrawn="1"/>
          </p:nvPicPr>
          <p:blipFill>
            <a:blip r:embed="rId2" cstate="print"/>
            <a:srcRect t="11786"/>
            <a:stretch>
              <a:fillRect/>
            </a:stretch>
          </p:blipFill>
          <p:spPr bwMode="auto">
            <a:xfrm>
              <a:off x="1042988" y="2636838"/>
              <a:ext cx="9540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6" name="Gruppierung 10"/>
          <p:cNvGrpSpPr>
            <a:grpSpLocks/>
          </p:cNvGrpSpPr>
          <p:nvPr userDrawn="1"/>
        </p:nvGrpSpPr>
        <p:grpSpPr bwMode="auto">
          <a:xfrm>
            <a:off x="2362200" y="2420938"/>
            <a:ext cx="1371600" cy="1784350"/>
            <a:chOff x="2362200" y="2420938"/>
            <a:chExt cx="1371600" cy="1785104"/>
          </a:xfrm>
        </p:grpSpPr>
        <p:sp>
          <p:nvSpPr>
            <p:cNvPr id="7"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8" name="Rechteck 7"/>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9" name="Gruppierung 13"/>
          <p:cNvGrpSpPr>
            <a:grpSpLocks/>
          </p:cNvGrpSpPr>
          <p:nvPr userDrawn="1"/>
        </p:nvGrpSpPr>
        <p:grpSpPr bwMode="auto">
          <a:xfrm>
            <a:off x="3921125" y="2420938"/>
            <a:ext cx="1371600" cy="1784350"/>
            <a:chOff x="2362200" y="2420938"/>
            <a:chExt cx="1371600" cy="1785104"/>
          </a:xfrm>
        </p:grpSpPr>
        <p:sp>
          <p:nvSpPr>
            <p:cNvPr id="10"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11" name="Rechteck 10"/>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12" name="Gruppierung 16"/>
          <p:cNvGrpSpPr>
            <a:grpSpLocks/>
          </p:cNvGrpSpPr>
          <p:nvPr userDrawn="1"/>
        </p:nvGrpSpPr>
        <p:grpSpPr bwMode="auto">
          <a:xfrm>
            <a:off x="5435600" y="2420938"/>
            <a:ext cx="1371600" cy="1784350"/>
            <a:chOff x="2362200" y="2420938"/>
            <a:chExt cx="1371600" cy="1785104"/>
          </a:xfrm>
        </p:grpSpPr>
        <p:sp>
          <p:nvSpPr>
            <p:cNvPr id="13"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14" name="Rechteck 13"/>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15" name="Gruppierung 19"/>
          <p:cNvGrpSpPr>
            <a:grpSpLocks/>
          </p:cNvGrpSpPr>
          <p:nvPr userDrawn="1"/>
        </p:nvGrpSpPr>
        <p:grpSpPr bwMode="auto">
          <a:xfrm>
            <a:off x="6948488" y="2420938"/>
            <a:ext cx="1371600" cy="1784350"/>
            <a:chOff x="2362200" y="2420938"/>
            <a:chExt cx="1371600" cy="1785104"/>
          </a:xfrm>
        </p:grpSpPr>
        <p:sp>
          <p:nvSpPr>
            <p:cNvPr id="16"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17" name="Rechteck 16"/>
            <p:cNvSpPr/>
            <p:nvPr userDrawn="1"/>
          </p:nvSpPr>
          <p:spPr>
            <a:xfrm>
              <a:off x="2627312" y="2636929"/>
              <a:ext cx="792163"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18" name="Gruppierung 22"/>
          <p:cNvGrpSpPr>
            <a:grpSpLocks/>
          </p:cNvGrpSpPr>
          <p:nvPr userDrawn="1"/>
        </p:nvGrpSpPr>
        <p:grpSpPr bwMode="auto">
          <a:xfrm>
            <a:off x="838200" y="4368800"/>
            <a:ext cx="1371600" cy="1778000"/>
            <a:chOff x="838200" y="2420938"/>
            <a:chExt cx="1371600" cy="1778000"/>
          </a:xfrm>
        </p:grpSpPr>
        <p:sp>
          <p:nvSpPr>
            <p:cNvPr id="19" name="Text Box 8"/>
            <p:cNvSpPr txBox="1">
              <a:spLocks noChangeArrowheads="1"/>
            </p:cNvSpPr>
            <p:nvPr userDrawn="1"/>
          </p:nvSpPr>
          <p:spPr bwMode="auto">
            <a:xfrm>
              <a:off x="838200" y="2420938"/>
              <a:ext cx="1371600" cy="1778000"/>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Strabag IPO</a:t>
              </a: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€ 1,325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Strabag SE</a:t>
              </a:r>
            </a:p>
          </p:txBody>
        </p:sp>
        <p:pic>
          <p:nvPicPr>
            <p:cNvPr id="20" name="Picture 24"/>
            <p:cNvPicPr>
              <a:picLocks noChangeAspect="1" noChangeArrowheads="1"/>
            </p:cNvPicPr>
            <p:nvPr userDrawn="1"/>
          </p:nvPicPr>
          <p:blipFill>
            <a:blip r:embed="rId2" cstate="print"/>
            <a:srcRect t="11786"/>
            <a:stretch>
              <a:fillRect/>
            </a:stretch>
          </p:blipFill>
          <p:spPr bwMode="auto">
            <a:xfrm>
              <a:off x="1042988" y="2636838"/>
              <a:ext cx="9540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grpSp>
        <p:nvGrpSpPr>
          <p:cNvPr id="21" name="Gruppierung 25"/>
          <p:cNvGrpSpPr>
            <a:grpSpLocks/>
          </p:cNvGrpSpPr>
          <p:nvPr userDrawn="1"/>
        </p:nvGrpSpPr>
        <p:grpSpPr bwMode="auto">
          <a:xfrm>
            <a:off x="2362200" y="4365625"/>
            <a:ext cx="1371600" cy="1784350"/>
            <a:chOff x="2362200" y="2420938"/>
            <a:chExt cx="1371600" cy="1785104"/>
          </a:xfrm>
        </p:grpSpPr>
        <p:sp>
          <p:nvSpPr>
            <p:cNvPr id="22"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23" name="Rechteck 22"/>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24" name="Gruppierung 28"/>
          <p:cNvGrpSpPr>
            <a:grpSpLocks/>
          </p:cNvGrpSpPr>
          <p:nvPr userDrawn="1"/>
        </p:nvGrpSpPr>
        <p:grpSpPr bwMode="auto">
          <a:xfrm>
            <a:off x="3921125" y="4365625"/>
            <a:ext cx="1371600" cy="1784350"/>
            <a:chOff x="2362200" y="2420938"/>
            <a:chExt cx="1371600" cy="1785104"/>
          </a:xfrm>
        </p:grpSpPr>
        <p:sp>
          <p:nvSpPr>
            <p:cNvPr id="25"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26" name="Rechteck 25"/>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27" name="Gruppierung 31"/>
          <p:cNvGrpSpPr>
            <a:grpSpLocks/>
          </p:cNvGrpSpPr>
          <p:nvPr userDrawn="1"/>
        </p:nvGrpSpPr>
        <p:grpSpPr bwMode="auto">
          <a:xfrm>
            <a:off x="5435600" y="4365625"/>
            <a:ext cx="1371600" cy="1784350"/>
            <a:chOff x="2362200" y="2420938"/>
            <a:chExt cx="1371600" cy="1785104"/>
          </a:xfrm>
        </p:grpSpPr>
        <p:sp>
          <p:nvSpPr>
            <p:cNvPr id="28"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29" name="Rechteck 28"/>
            <p:cNvSpPr/>
            <p:nvPr userDrawn="1"/>
          </p:nvSpPr>
          <p:spPr>
            <a:xfrm>
              <a:off x="2627313" y="2636929"/>
              <a:ext cx="792162"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grpSp>
        <p:nvGrpSpPr>
          <p:cNvPr id="30" name="Gruppierung 34"/>
          <p:cNvGrpSpPr>
            <a:grpSpLocks/>
          </p:cNvGrpSpPr>
          <p:nvPr userDrawn="1"/>
        </p:nvGrpSpPr>
        <p:grpSpPr bwMode="auto">
          <a:xfrm>
            <a:off x="6948488" y="4365625"/>
            <a:ext cx="1371600" cy="1784350"/>
            <a:chOff x="2362200" y="2420938"/>
            <a:chExt cx="1371600" cy="1785104"/>
          </a:xfrm>
        </p:grpSpPr>
        <p:sp>
          <p:nvSpPr>
            <p:cNvPr id="31" name="Text Box 7"/>
            <p:cNvSpPr txBox="1">
              <a:spLocks noChangeArrowheads="1"/>
            </p:cNvSpPr>
            <p:nvPr userDrawn="1"/>
          </p:nvSpPr>
          <p:spPr bwMode="auto">
            <a:xfrm>
              <a:off x="2362200" y="2420938"/>
              <a:ext cx="1371600" cy="1785104"/>
            </a:xfrm>
            <a:prstGeom prst="rect">
              <a:avLst/>
            </a:prstGeom>
            <a:solidFill>
              <a:schemeClr val="bg1"/>
            </a:solidFill>
            <a:ln w="6350" cmpd="sng">
              <a:solidFill>
                <a:schemeClr val="bg1">
                  <a:lumMod val="75000"/>
                </a:schemeClr>
              </a:solidFill>
              <a:miter lim="800000"/>
              <a:headEnd/>
              <a:tailEnd/>
            </a:ln>
          </p:spPr>
          <p:txBody>
            <a:bodyPr>
              <a:spAutoFit/>
            </a:bodyPr>
            <a:lstStyle>
              <a:lvl1pPr eaLnBrk="0" hangingPunct="0">
                <a:defRPr sz="2800">
                  <a:solidFill>
                    <a:schemeClr val="tx1"/>
                  </a:solidFill>
                  <a:latin typeface="Arial" pitchFamily="34" charset="0"/>
                  <a:ea typeface="ヒラギノ角ゴ Pro W3" charset="-128"/>
                </a:defRPr>
              </a:lvl1pPr>
              <a:lvl2pPr marL="742950" indent="-285750" eaLnBrk="0" hangingPunct="0">
                <a:defRPr sz="2800">
                  <a:solidFill>
                    <a:schemeClr val="tx1"/>
                  </a:solidFill>
                  <a:latin typeface="Arial" pitchFamily="34" charset="0"/>
                  <a:ea typeface="ヒラギノ角ゴ Pro W3" charset="-128"/>
                </a:defRPr>
              </a:lvl2pPr>
              <a:lvl3pPr marL="1143000" indent="-228600" eaLnBrk="0" hangingPunct="0">
                <a:defRPr sz="2800">
                  <a:solidFill>
                    <a:schemeClr val="tx1"/>
                  </a:solidFill>
                  <a:latin typeface="Arial" pitchFamily="34" charset="0"/>
                  <a:ea typeface="ヒラギノ角ゴ Pro W3" charset="-128"/>
                </a:defRPr>
              </a:lvl3pPr>
              <a:lvl4pPr marL="1600200" indent="-228600" eaLnBrk="0" hangingPunct="0">
                <a:defRPr sz="2800">
                  <a:solidFill>
                    <a:schemeClr val="tx1"/>
                  </a:solidFill>
                  <a:latin typeface="Arial" pitchFamily="34" charset="0"/>
                  <a:ea typeface="ヒラギノ角ゴ Pro W3" charset="-128"/>
                </a:defRPr>
              </a:lvl4pPr>
              <a:lvl5pPr marL="2057400" indent="-228600" eaLnBrk="0" hangingPunct="0">
                <a:defRPr sz="28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charset="-128"/>
                </a:defRPr>
              </a:lvl9pPr>
            </a:lstStyle>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Titel 10 </a:t>
              </a:r>
              <a:r>
                <a:rPr lang="de-AT" altLang="en-US" sz="1000" noProof="0" dirty="0" err="1" smtClean="0">
                  <a:latin typeface="Times" charset="0"/>
                </a:rPr>
                <a:t>pkt</a:t>
              </a: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€ 000 Mio.</a:t>
              </a:r>
            </a:p>
            <a:p>
              <a:pPr algn="ctr" eaLnBrk="1" hangingPunct="1">
                <a:defRPr/>
              </a:pPr>
              <a:endParaRPr lang="de-AT" altLang="en-US" sz="1000" noProof="0" dirty="0" smtClean="0">
                <a:latin typeface="Times" charset="0"/>
              </a:endParaRPr>
            </a:p>
            <a:p>
              <a:pPr algn="ctr" eaLnBrk="1" hangingPunct="1">
                <a:defRPr/>
              </a:pPr>
              <a:r>
                <a:rPr lang="de-AT" altLang="en-US" sz="1000" noProof="0" dirty="0" smtClean="0">
                  <a:latin typeface="Times" charset="0"/>
                </a:rPr>
                <a:t>CHSH </a:t>
              </a:r>
              <a:r>
                <a:rPr lang="de-AT" altLang="en-US" sz="1000" noProof="0" dirty="0" err="1" smtClean="0">
                  <a:latin typeface="Times" charset="0"/>
                </a:rPr>
                <a:t>acted</a:t>
              </a:r>
              <a:r>
                <a:rPr lang="de-AT" altLang="en-US" sz="1000" noProof="0" dirty="0" smtClean="0">
                  <a:latin typeface="Times" charset="0"/>
                </a:rPr>
                <a:t> </a:t>
              </a:r>
              <a:r>
                <a:rPr lang="de-AT" altLang="en-US" sz="1000" noProof="0" dirty="0" err="1" smtClean="0">
                  <a:latin typeface="Times" charset="0"/>
                </a:rPr>
                <a:t>for</a:t>
              </a:r>
              <a:r>
                <a:rPr lang="de-AT" altLang="en-US" sz="1000" noProof="0" dirty="0" smtClean="0">
                  <a:latin typeface="Times" charset="0"/>
                </a:rPr>
                <a:t> </a:t>
              </a:r>
              <a:br>
                <a:rPr lang="de-AT" altLang="en-US" sz="1000" noProof="0" dirty="0" smtClean="0">
                  <a:latin typeface="Times" charset="0"/>
                </a:rPr>
              </a:br>
              <a:r>
                <a:rPr lang="de-AT" altLang="en-US" sz="1000" noProof="0" dirty="0" smtClean="0">
                  <a:latin typeface="Times" charset="0"/>
                </a:rPr>
                <a:t>Clients Name</a:t>
              </a:r>
            </a:p>
          </p:txBody>
        </p:sp>
        <p:sp>
          <p:nvSpPr>
            <p:cNvPr id="32" name="Rechteck 31"/>
            <p:cNvSpPr/>
            <p:nvPr userDrawn="1"/>
          </p:nvSpPr>
          <p:spPr>
            <a:xfrm>
              <a:off x="2627312" y="2636929"/>
              <a:ext cx="792163" cy="2159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sz="1000" dirty="0"/>
                <a:t>Logo</a:t>
              </a:r>
            </a:p>
          </p:txBody>
        </p:sp>
      </p:grpSp>
      <p:sp>
        <p:nvSpPr>
          <p:cNvPr id="2" name="Titel 1"/>
          <p:cNvSpPr>
            <a:spLocks noGrp="1"/>
          </p:cNvSpPr>
          <p:nvPr>
            <p:ph type="title"/>
          </p:nvPr>
        </p:nvSpPr>
        <p:spPr/>
        <p:txBody>
          <a:bodyPr/>
          <a:lstStyle/>
          <a:p>
            <a:r>
              <a:rPr lang="de-AT" noProof="0" smtClean="0"/>
              <a:t>Mastertitelformat bearbeiten</a:t>
            </a:r>
            <a:endParaRPr lang="en-GB" noProof="0" dirty="0"/>
          </a:p>
        </p:txBody>
      </p:sp>
      <p:sp>
        <p:nvSpPr>
          <p:cNvPr id="33" name="Fußzeilenplatzhalter 2"/>
          <p:cNvSpPr>
            <a:spLocks noGrp="1"/>
          </p:cNvSpPr>
          <p:nvPr>
            <p:ph type="ftr" sz="quarter" idx="10"/>
          </p:nvPr>
        </p:nvSpPr>
        <p:spPr>
          <a:xfrm>
            <a:off x="468313" y="6453188"/>
            <a:ext cx="2735262" cy="333375"/>
          </a:xfrm>
          <a:prstGeom prst="rect">
            <a:avLst/>
          </a:prstGeom>
        </p:spPr>
        <p:txBody>
          <a:bodyPr/>
          <a:lstStyle>
            <a:lvl1pPr>
              <a:defRPr/>
            </a:lvl1pPr>
          </a:lstStyle>
          <a:p>
            <a:pPr>
              <a:defRPr/>
            </a:pPr>
            <a:endParaRPr lang="de-AT" altLang="de-DE" dirty="0"/>
          </a:p>
        </p:txBody>
      </p:sp>
      <p:sp>
        <p:nvSpPr>
          <p:cNvPr id="34" name="Foliennummernplatzhalter 3"/>
          <p:cNvSpPr>
            <a:spLocks noGrp="1"/>
          </p:cNvSpPr>
          <p:nvPr>
            <p:ph type="sldNum" sz="quarter" idx="11"/>
          </p:nvPr>
        </p:nvSpPr>
        <p:spPr/>
        <p:txBody>
          <a:bodyPr/>
          <a:lstStyle>
            <a:lvl1pPr>
              <a:defRPr/>
            </a:lvl1pPr>
          </a:lstStyle>
          <a:p>
            <a:pPr>
              <a:defRPr/>
            </a:pPr>
            <a:fld id="{C59633A1-2EE8-4A9B-A0EC-0CA14187CF3F}" type="slidenum">
              <a:rPr lang="de-AT" altLang="en-US"/>
              <a:pPr>
                <a:defRPr/>
              </a:pPr>
              <a:t>‹Nr.›</a:t>
            </a:fld>
            <a:endParaRPr lang="de-AT" altLang="en-US"/>
          </a:p>
        </p:txBody>
      </p:sp>
    </p:spTree>
    <p:extLst>
      <p:ext uri="{BB962C8B-B14F-4D97-AF65-F5344CB8AC3E}">
        <p14:creationId xmlns:p14="http://schemas.microsoft.com/office/powerpoint/2010/main" val="353405080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2385219"/>
            <a:ext cx="4040188" cy="639762"/>
          </a:xfrm>
        </p:spPr>
        <p:txBody>
          <a:bodyPr anchor="b"/>
          <a:lstStyle>
            <a:lvl1pPr marL="0" indent="0">
              <a:buNone/>
              <a:defRPr sz="2400" b="0">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noProof="0" dirty="0" smtClean="0"/>
              <a:t>Textmasterformat bearbeiten</a:t>
            </a:r>
          </a:p>
        </p:txBody>
      </p:sp>
      <p:sp>
        <p:nvSpPr>
          <p:cNvPr id="4" name="Inhaltsplatzhalter 3"/>
          <p:cNvSpPr>
            <a:spLocks noGrp="1"/>
          </p:cNvSpPr>
          <p:nvPr>
            <p:ph sz="half" idx="2"/>
          </p:nvPr>
        </p:nvSpPr>
        <p:spPr>
          <a:xfrm>
            <a:off x="457200" y="3024981"/>
            <a:ext cx="4040188" cy="3140323"/>
          </a:xfrm>
        </p:spPr>
        <p:txBody>
          <a:bodyPr/>
          <a:lstStyle>
            <a:lvl1pPr marL="342900" indent="-342900">
              <a:buClr>
                <a:srgbClr val="DC8C00"/>
              </a:buClr>
              <a:buFont typeface="Arial"/>
              <a:buChar char="•"/>
              <a:defRPr sz="2400"/>
            </a:lvl1pPr>
            <a:lvl2pPr marL="742950" indent="-285750">
              <a:buClr>
                <a:srgbClr val="DC8C00"/>
              </a:buClr>
              <a:buFont typeface="Arial"/>
              <a:buChar char="•"/>
              <a:defRPr sz="2200">
                <a:latin typeface="Times"/>
                <a:ea typeface="Times"/>
                <a:cs typeface="Times"/>
              </a:defRPr>
            </a:lvl2pPr>
            <a:lvl3pPr marL="1143000" indent="-228600">
              <a:buClr>
                <a:srgbClr val="DC8C00"/>
              </a:buClr>
              <a:buFont typeface="Arial"/>
              <a:buChar char="•"/>
              <a:defRPr sz="2000">
                <a:latin typeface="Times"/>
                <a:ea typeface="Times"/>
                <a:cs typeface="Times"/>
              </a:defRPr>
            </a:lvl3pPr>
            <a:lvl4pPr marL="1600200" indent="-228600">
              <a:buClr>
                <a:srgbClr val="DC8C00"/>
              </a:buClr>
              <a:buFont typeface="Arial"/>
              <a:buChar char="•"/>
              <a:defRPr sz="1800">
                <a:latin typeface="Times"/>
                <a:ea typeface="Times"/>
                <a:cs typeface="Times"/>
              </a:defRPr>
            </a:lvl4pPr>
            <a:lvl5pPr marL="2057400" indent="-228600">
              <a:buClr>
                <a:srgbClr val="DC8C00"/>
              </a:buClr>
              <a:buFont typeface="Arial"/>
              <a:buChar char="•"/>
              <a:defRPr sz="1800">
                <a:latin typeface="Times"/>
                <a:ea typeface="Times"/>
                <a:cs typeface="Times"/>
              </a:defRPr>
            </a:lvl5pPr>
            <a:lvl6pPr>
              <a:defRPr sz="1600"/>
            </a:lvl6pPr>
            <a:lvl7pPr>
              <a:defRPr sz="1600"/>
            </a:lvl7pPr>
            <a:lvl8pPr>
              <a:defRPr sz="1600"/>
            </a:lvl8pPr>
            <a:lvl9pPr>
              <a:defRPr sz="1600"/>
            </a:lvl9pPr>
          </a:lstStyle>
          <a:p>
            <a:pPr lvl="0"/>
            <a:r>
              <a:rPr lang="de-AT" noProof="0" dirty="0" smtClean="0"/>
              <a:t>Mastertextformat</a:t>
            </a:r>
            <a:r>
              <a:rPr lang="en-GB" noProof="0" dirty="0" smtClean="0"/>
              <a:t> </a:t>
            </a:r>
            <a:r>
              <a:rPr lang="de-AT" noProof="0" dirty="0" smtClean="0"/>
              <a:t>bearbeiten</a:t>
            </a:r>
          </a:p>
          <a:p>
            <a:pPr lvl="1"/>
            <a:r>
              <a:rPr lang="de-AT" noProof="0" dirty="0" smtClean="0"/>
              <a:t>Zweite Ebene</a:t>
            </a:r>
          </a:p>
          <a:p>
            <a:pPr lvl="2"/>
            <a:r>
              <a:rPr lang="de-AT" noProof="0" dirty="0" smtClean="0"/>
              <a:t>Dritte Ebene</a:t>
            </a:r>
          </a:p>
          <a:p>
            <a:pPr lvl="3"/>
            <a:r>
              <a:rPr lang="de-AT" noProof="0" dirty="0" smtClean="0"/>
              <a:t>Vierte Ebene</a:t>
            </a:r>
          </a:p>
          <a:p>
            <a:pPr lvl="4"/>
            <a:r>
              <a:rPr lang="de-AT" noProof="0" dirty="0" smtClean="0"/>
              <a:t>Fünfte Ebene</a:t>
            </a:r>
            <a:endParaRPr lang="de-AT" noProof="0" dirty="0"/>
          </a:p>
        </p:txBody>
      </p:sp>
      <p:sp>
        <p:nvSpPr>
          <p:cNvPr id="5" name="Textplatzhalter 4"/>
          <p:cNvSpPr>
            <a:spLocks noGrp="1"/>
          </p:cNvSpPr>
          <p:nvPr>
            <p:ph type="body" sz="quarter" idx="3"/>
          </p:nvPr>
        </p:nvSpPr>
        <p:spPr>
          <a:xfrm>
            <a:off x="4645025" y="2385219"/>
            <a:ext cx="4041775" cy="639762"/>
          </a:xfrm>
        </p:spPr>
        <p:txBody>
          <a:bodyPr anchor="b"/>
          <a:lstStyle>
            <a:lvl1pPr marL="0" marR="0" indent="0" algn="l" defTabSz="914400" rtl="0" eaLnBrk="0" fontAlgn="base" latinLnBrk="0" hangingPunct="0">
              <a:lnSpc>
                <a:spcPct val="100000"/>
              </a:lnSpc>
              <a:spcBef>
                <a:spcPct val="20000"/>
              </a:spcBef>
              <a:spcAft>
                <a:spcPct val="0"/>
              </a:spcAft>
              <a:buClr>
                <a:srgbClr val="DC8C00"/>
              </a:buClr>
              <a:buSzTx/>
              <a:buFontTx/>
              <a:buNone/>
              <a:tabLst/>
              <a:defRPr sz="2400" b="0">
                <a:solidFill>
                  <a:srgbClr val="DC8C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noProof="0" dirty="0" smtClean="0"/>
              <a:t>Mastertextformat bearbeiten</a:t>
            </a:r>
          </a:p>
        </p:txBody>
      </p:sp>
      <p:sp>
        <p:nvSpPr>
          <p:cNvPr id="6" name="Inhaltsplatzhalter 5"/>
          <p:cNvSpPr>
            <a:spLocks noGrp="1"/>
          </p:cNvSpPr>
          <p:nvPr>
            <p:ph sz="quarter" idx="4"/>
          </p:nvPr>
        </p:nvSpPr>
        <p:spPr>
          <a:xfrm>
            <a:off x="4645025" y="3024981"/>
            <a:ext cx="4041775" cy="3140323"/>
          </a:xfrm>
        </p:spPr>
        <p:txBody>
          <a:bodyPr/>
          <a:lstStyle>
            <a:lvl1pPr marL="342900" indent="-342900">
              <a:buClr>
                <a:schemeClr val="tx1">
                  <a:lumMod val="75000"/>
                  <a:lumOff val="25000"/>
                </a:schemeClr>
              </a:buClr>
              <a:buFont typeface="Arial"/>
              <a:buChar char="•"/>
              <a:defRPr sz="2400">
                <a:solidFill>
                  <a:srgbClr val="DC8C00"/>
                </a:solidFill>
              </a:defRPr>
            </a:lvl1pPr>
            <a:lvl2pPr marL="742950" indent="-285750">
              <a:buClr>
                <a:schemeClr val="tx1">
                  <a:lumMod val="75000"/>
                  <a:lumOff val="25000"/>
                </a:schemeClr>
              </a:buClr>
              <a:buFont typeface="Arial"/>
              <a:buChar char="•"/>
              <a:defRPr sz="2200">
                <a:solidFill>
                  <a:srgbClr val="DC8C00"/>
                </a:solidFill>
                <a:latin typeface="Times"/>
                <a:ea typeface="Times"/>
                <a:cs typeface="Times"/>
              </a:defRPr>
            </a:lvl2pPr>
            <a:lvl3pPr marL="1143000" indent="-228600">
              <a:buClr>
                <a:schemeClr val="tx1">
                  <a:lumMod val="75000"/>
                  <a:lumOff val="25000"/>
                </a:schemeClr>
              </a:buClr>
              <a:buFont typeface="Arial"/>
              <a:buChar char="•"/>
              <a:defRPr sz="2000">
                <a:solidFill>
                  <a:srgbClr val="DC8C00"/>
                </a:solidFill>
                <a:latin typeface="Times"/>
                <a:ea typeface="Times"/>
                <a:cs typeface="Times"/>
              </a:defRPr>
            </a:lvl3pPr>
            <a:lvl4pPr marL="1600200" indent="-228600">
              <a:buClr>
                <a:schemeClr val="tx1">
                  <a:lumMod val="75000"/>
                  <a:lumOff val="25000"/>
                </a:schemeClr>
              </a:buClr>
              <a:buFont typeface="Arial"/>
              <a:buChar char="•"/>
              <a:defRPr sz="1800">
                <a:solidFill>
                  <a:srgbClr val="DC8C00"/>
                </a:solidFill>
                <a:latin typeface="Times"/>
                <a:ea typeface="Times"/>
                <a:cs typeface="Times"/>
              </a:defRPr>
            </a:lvl4pPr>
            <a:lvl5pPr marL="2057400" indent="-228600">
              <a:buClr>
                <a:schemeClr val="tx1">
                  <a:lumMod val="75000"/>
                  <a:lumOff val="25000"/>
                </a:schemeClr>
              </a:buClr>
              <a:buFont typeface="Arial"/>
              <a:buChar char="•"/>
              <a:defRPr sz="1800">
                <a:solidFill>
                  <a:srgbClr val="DC8C00"/>
                </a:solidFill>
                <a:latin typeface="Times"/>
                <a:ea typeface="Times"/>
                <a:cs typeface="Times"/>
              </a:defRPr>
            </a:lvl5pPr>
            <a:lvl6pPr>
              <a:defRPr sz="1600"/>
            </a:lvl6pPr>
            <a:lvl7pPr>
              <a:defRPr sz="1600"/>
            </a:lvl7pPr>
            <a:lvl8pPr>
              <a:defRPr sz="1600"/>
            </a:lvl8pPr>
            <a:lvl9pPr>
              <a:defRPr sz="1600"/>
            </a:lvl9pPr>
          </a:lstStyle>
          <a:p>
            <a:pPr lvl="0"/>
            <a:r>
              <a:rPr lang="de-AT" noProof="0" dirty="0" smtClean="0"/>
              <a:t>Mastertextformat bearbeiten</a:t>
            </a:r>
          </a:p>
          <a:p>
            <a:pPr lvl="1"/>
            <a:r>
              <a:rPr lang="de-AT" noProof="0" dirty="0" smtClean="0"/>
              <a:t>Zweite Ebene</a:t>
            </a:r>
          </a:p>
          <a:p>
            <a:pPr lvl="2"/>
            <a:r>
              <a:rPr lang="de-AT" noProof="0" dirty="0" smtClean="0"/>
              <a:t>Dritte Ebene</a:t>
            </a:r>
          </a:p>
          <a:p>
            <a:pPr lvl="3"/>
            <a:r>
              <a:rPr lang="de-AT" noProof="0" dirty="0" smtClean="0"/>
              <a:t>Vierte Ebene</a:t>
            </a:r>
          </a:p>
          <a:p>
            <a:pPr lvl="4"/>
            <a:r>
              <a:rPr lang="de-AT" noProof="0" dirty="0" smtClean="0"/>
              <a:t>Fünfte Ebene</a:t>
            </a:r>
            <a:endParaRPr lang="de-AT" noProof="0" dirty="0"/>
          </a:p>
        </p:txBody>
      </p:sp>
      <p:sp>
        <p:nvSpPr>
          <p:cNvPr id="9" name="Titel 1"/>
          <p:cNvSpPr>
            <a:spLocks noGrp="1"/>
          </p:cNvSpPr>
          <p:nvPr>
            <p:ph type="title"/>
          </p:nvPr>
        </p:nvSpPr>
        <p:spPr>
          <a:xfrm>
            <a:off x="446088" y="1485900"/>
            <a:ext cx="8229600" cy="574675"/>
          </a:xfrm>
        </p:spPr>
        <p:txBody>
          <a:bodyPr/>
          <a:lstStyle/>
          <a:p>
            <a:r>
              <a:rPr lang="de-AT" noProof="0" dirty="0" smtClean="0"/>
              <a:t>Mastertitelformat bearbeiten</a:t>
            </a:r>
            <a:endParaRPr lang="en-GB" noProof="0" dirty="0"/>
          </a:p>
        </p:txBody>
      </p:sp>
      <p:sp>
        <p:nvSpPr>
          <p:cNvPr id="7" name="Rectangle 9"/>
          <p:cNvSpPr>
            <a:spLocks noGrp="1" noChangeArrowheads="1"/>
          </p:cNvSpPr>
          <p:nvPr>
            <p:ph type="ftr" sz="quarter" idx="10"/>
          </p:nvPr>
        </p:nvSpPr>
        <p:spPr>
          <a:xfrm>
            <a:off x="468313" y="6453188"/>
            <a:ext cx="2735262" cy="333375"/>
          </a:xfrm>
          <a:prstGeom prst="rect">
            <a:avLst/>
          </a:prstGeom>
          <a:ln/>
        </p:spPr>
        <p:txBody>
          <a:bodyPr/>
          <a:lstStyle>
            <a:lvl1pPr>
              <a:defRPr/>
            </a:lvl1pPr>
          </a:lstStyle>
          <a:p>
            <a:pPr>
              <a:defRPr/>
            </a:pPr>
            <a:endParaRPr lang="de-AT" altLang="de-DE" dirty="0"/>
          </a:p>
        </p:txBody>
      </p:sp>
      <p:sp>
        <p:nvSpPr>
          <p:cNvPr id="8" name="Rectangle 10"/>
          <p:cNvSpPr>
            <a:spLocks noGrp="1" noChangeArrowheads="1"/>
          </p:cNvSpPr>
          <p:nvPr>
            <p:ph type="sldNum" sz="quarter" idx="11"/>
          </p:nvPr>
        </p:nvSpPr>
        <p:spPr>
          <a:ln/>
        </p:spPr>
        <p:txBody>
          <a:bodyPr/>
          <a:lstStyle>
            <a:lvl1pPr>
              <a:defRPr/>
            </a:lvl1pPr>
          </a:lstStyle>
          <a:p>
            <a:pPr>
              <a:defRPr/>
            </a:pPr>
            <a:fld id="{63A3C070-96FF-47A8-A9B5-FA6F56F2C9A6}" type="slidenum">
              <a:rPr lang="de-AT" altLang="en-US"/>
              <a:pPr>
                <a:defRPr/>
              </a:pPr>
              <a:t>‹Nr.›</a:t>
            </a:fld>
            <a:endParaRPr lang="de-AT" altLang="en-US" dirty="0"/>
          </a:p>
        </p:txBody>
      </p:sp>
    </p:spTree>
    <p:extLst>
      <p:ext uri="{BB962C8B-B14F-4D97-AF65-F5344CB8AC3E}">
        <p14:creationId xmlns:p14="http://schemas.microsoft.com/office/powerpoint/2010/main" val="3821987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noProof="0" smtClean="0"/>
              <a:t>Mastertitelformat bearbeiten</a:t>
            </a:r>
            <a:endParaRPr lang="en-GB" noProof="0" dirty="0"/>
          </a:p>
        </p:txBody>
      </p:sp>
      <p:sp>
        <p:nvSpPr>
          <p:cNvPr id="3" name="Rectangle 9"/>
          <p:cNvSpPr>
            <a:spLocks noGrp="1" noChangeArrowheads="1"/>
          </p:cNvSpPr>
          <p:nvPr>
            <p:ph type="ftr" sz="quarter" idx="10"/>
          </p:nvPr>
        </p:nvSpPr>
        <p:spPr>
          <a:xfrm>
            <a:off x="468313" y="6453188"/>
            <a:ext cx="2735262" cy="333375"/>
          </a:xfrm>
          <a:prstGeom prst="rect">
            <a:avLst/>
          </a:prstGeom>
          <a:ln/>
        </p:spPr>
        <p:txBody>
          <a:bodyPr/>
          <a:lstStyle>
            <a:lvl1pPr>
              <a:defRPr/>
            </a:lvl1pPr>
          </a:lstStyle>
          <a:p>
            <a:pPr>
              <a:defRPr/>
            </a:pPr>
            <a:r>
              <a:rPr lang="de-AT" altLang="de-DE" dirty="0" smtClean="0"/>
              <a:t>CHSH 2018</a:t>
            </a:r>
            <a:endParaRPr lang="de-AT" altLang="de-DE" dirty="0"/>
          </a:p>
        </p:txBody>
      </p:sp>
      <p:sp>
        <p:nvSpPr>
          <p:cNvPr id="4" name="Rectangle 10"/>
          <p:cNvSpPr>
            <a:spLocks noGrp="1" noChangeArrowheads="1"/>
          </p:cNvSpPr>
          <p:nvPr>
            <p:ph type="sldNum" sz="quarter" idx="11"/>
          </p:nvPr>
        </p:nvSpPr>
        <p:spPr>
          <a:ln/>
        </p:spPr>
        <p:txBody>
          <a:bodyPr/>
          <a:lstStyle>
            <a:lvl1pPr>
              <a:defRPr/>
            </a:lvl1pPr>
          </a:lstStyle>
          <a:p>
            <a:pPr>
              <a:defRPr/>
            </a:pPr>
            <a:fld id="{0DF85DF7-3F6C-4A4B-88EA-F1944682CCEA}" type="slidenum">
              <a:rPr lang="de-AT" altLang="en-US"/>
              <a:pPr>
                <a:defRPr/>
              </a:pPr>
              <a:t>‹Nr.›</a:t>
            </a:fld>
            <a:endParaRPr lang="de-AT" altLang="en-US" dirty="0"/>
          </a:p>
        </p:txBody>
      </p:sp>
    </p:spTree>
    <p:extLst>
      <p:ext uri="{BB962C8B-B14F-4D97-AF65-F5344CB8AC3E}">
        <p14:creationId xmlns:p14="http://schemas.microsoft.com/office/powerpoint/2010/main" val="300054847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468313" y="6453188"/>
            <a:ext cx="2735262" cy="333375"/>
          </a:xfrm>
          <a:prstGeom prst="rect">
            <a:avLst/>
          </a:prstGeom>
          <a:ln/>
        </p:spPr>
        <p:txBody>
          <a:bodyPr/>
          <a:lstStyle>
            <a:lvl1pPr>
              <a:defRPr/>
            </a:lvl1pPr>
          </a:lstStyle>
          <a:p>
            <a:pPr>
              <a:defRPr/>
            </a:pPr>
            <a:endParaRPr lang="de-AT" altLang="de-DE" dirty="0"/>
          </a:p>
        </p:txBody>
      </p:sp>
      <p:sp>
        <p:nvSpPr>
          <p:cNvPr id="3" name="Rectangle 10"/>
          <p:cNvSpPr>
            <a:spLocks noGrp="1" noChangeArrowheads="1"/>
          </p:cNvSpPr>
          <p:nvPr>
            <p:ph type="sldNum" sz="quarter" idx="11"/>
          </p:nvPr>
        </p:nvSpPr>
        <p:spPr>
          <a:ln/>
        </p:spPr>
        <p:txBody>
          <a:bodyPr/>
          <a:lstStyle>
            <a:lvl1pPr>
              <a:defRPr/>
            </a:lvl1pPr>
          </a:lstStyle>
          <a:p>
            <a:pPr>
              <a:defRPr/>
            </a:pPr>
            <a:fld id="{C7B892E9-34AE-4C6A-96BA-5241DB0AA062}" type="slidenum">
              <a:rPr lang="de-AT" altLang="en-US"/>
              <a:pPr>
                <a:defRPr/>
              </a:pPr>
              <a:t>‹Nr.›</a:t>
            </a:fld>
            <a:endParaRPr lang="de-AT" altLang="en-US" dirty="0"/>
          </a:p>
        </p:txBody>
      </p:sp>
    </p:spTree>
    <p:extLst>
      <p:ext uri="{BB962C8B-B14F-4D97-AF65-F5344CB8AC3E}">
        <p14:creationId xmlns:p14="http://schemas.microsoft.com/office/powerpoint/2010/main" val="375786084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E5CB">
            <a:alpha val="65000"/>
          </a:srgbClr>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539750" y="332656"/>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noProof="0" dirty="0" smtClean="0"/>
              <a:t>Headline Format: Times, 40pt</a:t>
            </a:r>
            <a:endParaRPr lang="en-GB" noProof="0" dirty="0"/>
          </a:p>
        </p:txBody>
      </p:sp>
      <p:sp>
        <p:nvSpPr>
          <p:cNvPr id="2051" name="Rectangle 8"/>
          <p:cNvSpPr>
            <a:spLocks noGrp="1" noChangeArrowheads="1"/>
          </p:cNvSpPr>
          <p:nvPr>
            <p:ph type="body" idx="1"/>
          </p:nvPr>
        </p:nvSpPr>
        <p:spPr bwMode="auto">
          <a:xfrm>
            <a:off x="446088" y="2205038"/>
            <a:ext cx="82296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de-AT" noProof="0" dirty="0" smtClean="0"/>
              <a:t>Text Masterformat Times,  24 </a:t>
            </a:r>
            <a:r>
              <a:rPr lang="de-AT" noProof="0" dirty="0" err="1" smtClean="0"/>
              <a:t>pt</a:t>
            </a:r>
            <a:endParaRPr lang="de-AT" noProof="0" dirty="0"/>
          </a:p>
        </p:txBody>
      </p:sp>
      <p:sp>
        <p:nvSpPr>
          <p:cNvPr id="15370" name="Rectangle 10"/>
          <p:cNvSpPr>
            <a:spLocks noGrp="1" noChangeArrowheads="1"/>
          </p:cNvSpPr>
          <p:nvPr>
            <p:ph type="sldNum" sz="quarter" idx="4"/>
          </p:nvPr>
        </p:nvSpPr>
        <p:spPr bwMode="auto">
          <a:xfrm>
            <a:off x="6877050" y="6381750"/>
            <a:ext cx="18097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imes" charset="0"/>
                <a:ea typeface="ヒラギノ角ゴ Pro W3" charset="-128"/>
              </a:defRPr>
            </a:lvl1pPr>
          </a:lstStyle>
          <a:p>
            <a:pPr>
              <a:defRPr/>
            </a:pPr>
            <a:fld id="{0CBB3E8A-F15B-4805-977E-D8FABB6A3F9E}" type="slidenum">
              <a:rPr lang="de-AT" altLang="en-US"/>
              <a:pPr>
                <a:defRPr/>
              </a:pPr>
              <a:t>‹Nr.›</a:t>
            </a:fld>
            <a:endParaRPr lang="de-AT" altLang="en-US" dirty="0"/>
          </a:p>
        </p:txBody>
      </p:sp>
      <p:sp>
        <p:nvSpPr>
          <p:cNvPr id="1031" name="Rectangle 11"/>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itchFamily="34" charset="0"/>
                <a:ea typeface="ヒラギノ角ゴ Pro W3" pitchFamily="-128" charset="-128"/>
              </a:defRPr>
            </a:lvl1pPr>
            <a:lvl2pPr marL="742950" indent="-285750" eaLnBrk="0" hangingPunct="0">
              <a:defRPr sz="2800">
                <a:solidFill>
                  <a:schemeClr val="tx1"/>
                </a:solidFill>
                <a:latin typeface="Arial" pitchFamily="34" charset="0"/>
                <a:ea typeface="ヒラギノ角ゴ Pro W3" pitchFamily="-128" charset="-128"/>
              </a:defRPr>
            </a:lvl2pPr>
            <a:lvl3pPr marL="1143000" indent="-228600" eaLnBrk="0" hangingPunct="0">
              <a:defRPr sz="2800">
                <a:solidFill>
                  <a:schemeClr val="tx1"/>
                </a:solidFill>
                <a:latin typeface="Arial" pitchFamily="34" charset="0"/>
                <a:ea typeface="ヒラギノ角ゴ Pro W3" pitchFamily="-128" charset="-128"/>
              </a:defRPr>
            </a:lvl3pPr>
            <a:lvl4pPr marL="1600200" indent="-228600" eaLnBrk="0" hangingPunct="0">
              <a:defRPr sz="2800">
                <a:solidFill>
                  <a:schemeClr val="tx1"/>
                </a:solidFill>
                <a:latin typeface="Arial" pitchFamily="34" charset="0"/>
                <a:ea typeface="ヒラギノ角ゴ Pro W3" pitchFamily="-128" charset="-128"/>
              </a:defRPr>
            </a:lvl4pPr>
            <a:lvl5pPr marL="2057400" indent="-228600" eaLnBrk="0" hangingPunct="0">
              <a:defRPr sz="2800">
                <a:solidFill>
                  <a:schemeClr val="tx1"/>
                </a:solidFill>
                <a:latin typeface="Arial" pitchFamily="34" charset="0"/>
                <a:ea typeface="ヒラギノ角ゴ Pro W3" pitchFamily="-128" charset="-128"/>
              </a:defRPr>
            </a:lvl5pPr>
            <a:lvl6pPr marL="2514600" indent="-228600" eaLnBrk="0" fontAlgn="base" hangingPunct="0">
              <a:spcBef>
                <a:spcPct val="0"/>
              </a:spcBef>
              <a:spcAft>
                <a:spcPct val="0"/>
              </a:spcAft>
              <a:defRPr sz="2800">
                <a:solidFill>
                  <a:schemeClr val="tx1"/>
                </a:solidFill>
                <a:latin typeface="Arial" pitchFamily="34" charset="0"/>
                <a:ea typeface="ヒラギノ角ゴ Pro W3" pitchFamily="-128" charset="-128"/>
              </a:defRPr>
            </a:lvl6pPr>
            <a:lvl7pPr marL="2971800" indent="-228600" eaLnBrk="0" fontAlgn="base" hangingPunct="0">
              <a:spcBef>
                <a:spcPct val="0"/>
              </a:spcBef>
              <a:spcAft>
                <a:spcPct val="0"/>
              </a:spcAft>
              <a:defRPr sz="2800">
                <a:solidFill>
                  <a:schemeClr val="tx1"/>
                </a:solidFill>
                <a:latin typeface="Arial" pitchFamily="34" charset="0"/>
                <a:ea typeface="ヒラギノ角ゴ Pro W3" pitchFamily="-128" charset="-128"/>
              </a:defRPr>
            </a:lvl7pPr>
            <a:lvl8pPr marL="3429000" indent="-228600" eaLnBrk="0" fontAlgn="base" hangingPunct="0">
              <a:spcBef>
                <a:spcPct val="0"/>
              </a:spcBef>
              <a:spcAft>
                <a:spcPct val="0"/>
              </a:spcAft>
              <a:defRPr sz="2800">
                <a:solidFill>
                  <a:schemeClr val="tx1"/>
                </a:solidFill>
                <a:latin typeface="Arial" pitchFamily="34" charset="0"/>
                <a:ea typeface="ヒラギノ角ゴ Pro W3" pitchFamily="-128" charset="-128"/>
              </a:defRPr>
            </a:lvl8pPr>
            <a:lvl9pPr marL="3886200" indent="-228600" eaLnBrk="0" fontAlgn="base" hangingPunct="0">
              <a:spcBef>
                <a:spcPct val="0"/>
              </a:spcBef>
              <a:spcAft>
                <a:spcPct val="0"/>
              </a:spcAft>
              <a:defRPr sz="2800">
                <a:solidFill>
                  <a:schemeClr val="tx1"/>
                </a:solidFill>
                <a:latin typeface="Arial" pitchFamily="34" charset="0"/>
                <a:ea typeface="ヒラギノ角ゴ Pro W3" pitchFamily="-128" charset="-128"/>
              </a:defRPr>
            </a:lvl9pPr>
          </a:lstStyle>
          <a:p>
            <a:pPr eaLnBrk="1" hangingPunct="1">
              <a:defRPr/>
            </a:pPr>
            <a:endParaRPr lang="de-AT" altLang="en-US" dirty="0" smtClean="0"/>
          </a:p>
        </p:txBody>
      </p:sp>
      <p:sp>
        <p:nvSpPr>
          <p:cNvPr id="11" name="Rectangle 9"/>
          <p:cNvSpPr txBox="1">
            <a:spLocks noChangeArrowheads="1"/>
          </p:cNvSpPr>
          <p:nvPr userDrawn="1"/>
        </p:nvSpPr>
        <p:spPr bwMode="auto">
          <a:xfrm>
            <a:off x="2483768" y="6335985"/>
            <a:ext cx="36734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Times"/>
                <a:ea typeface="+mn-ea"/>
                <a:cs typeface="+mn-cs"/>
              </a:defRPr>
            </a:lvl1pPr>
            <a:lvl2pPr marL="4572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2pPr>
            <a:lvl3pPr marL="9144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3pPr>
            <a:lvl4pPr marL="13716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4pPr>
            <a:lvl5pPr marL="1828800" algn="l" rtl="0" fontAlgn="base">
              <a:spcBef>
                <a:spcPct val="0"/>
              </a:spcBef>
              <a:spcAft>
                <a:spcPct val="0"/>
              </a:spcAft>
              <a:defRPr sz="2800" kern="1200">
                <a:solidFill>
                  <a:schemeClr val="tx1"/>
                </a:solidFill>
                <a:latin typeface="Arial" pitchFamily="34" charset="0"/>
                <a:ea typeface="ヒラギノ角ゴ Pro W3" pitchFamily="-128" charset="-128"/>
                <a:cs typeface="+mn-cs"/>
              </a:defRPr>
            </a:lvl5pPr>
            <a:lvl6pPr marL="2286000" algn="l" defTabSz="914400" rtl="0" eaLnBrk="1" latinLnBrk="0" hangingPunct="1">
              <a:defRPr sz="2800" kern="1200">
                <a:solidFill>
                  <a:schemeClr val="tx1"/>
                </a:solidFill>
                <a:latin typeface="Arial" pitchFamily="34" charset="0"/>
                <a:ea typeface="ヒラギノ角ゴ Pro W3" pitchFamily="-128" charset="-128"/>
                <a:cs typeface="+mn-cs"/>
              </a:defRPr>
            </a:lvl6pPr>
            <a:lvl7pPr marL="2743200" algn="l" defTabSz="914400" rtl="0" eaLnBrk="1" latinLnBrk="0" hangingPunct="1">
              <a:defRPr sz="2800" kern="1200">
                <a:solidFill>
                  <a:schemeClr val="tx1"/>
                </a:solidFill>
                <a:latin typeface="Arial" pitchFamily="34" charset="0"/>
                <a:ea typeface="ヒラギノ角ゴ Pro W3" pitchFamily="-128" charset="-128"/>
                <a:cs typeface="+mn-cs"/>
              </a:defRPr>
            </a:lvl7pPr>
            <a:lvl8pPr marL="3200400" algn="l" defTabSz="914400" rtl="0" eaLnBrk="1" latinLnBrk="0" hangingPunct="1">
              <a:defRPr sz="2800" kern="1200">
                <a:solidFill>
                  <a:schemeClr val="tx1"/>
                </a:solidFill>
                <a:latin typeface="Arial" pitchFamily="34" charset="0"/>
                <a:ea typeface="ヒラギノ角ゴ Pro W3" pitchFamily="-128" charset="-128"/>
                <a:cs typeface="+mn-cs"/>
              </a:defRPr>
            </a:lvl8pPr>
            <a:lvl9pPr marL="3657600" algn="l" defTabSz="914400" rtl="0" eaLnBrk="1" latinLnBrk="0" hangingPunct="1">
              <a:defRPr sz="2800" kern="1200">
                <a:solidFill>
                  <a:schemeClr val="tx1"/>
                </a:solidFill>
                <a:latin typeface="Arial" pitchFamily="34" charset="0"/>
                <a:ea typeface="ヒラギノ角ゴ Pro W3" pitchFamily="-128" charset="-128"/>
                <a:cs typeface="+mn-cs"/>
              </a:defRPr>
            </a:lvl9pPr>
          </a:lstStyle>
          <a:p>
            <a:pPr algn="ctr">
              <a:defRPr/>
            </a:pPr>
            <a:r>
              <a:rPr lang="de-AT" altLang="de-DE" sz="1000" dirty="0" smtClean="0"/>
              <a:t>ATTORNEY</a:t>
            </a:r>
            <a:r>
              <a:rPr lang="de-AT" altLang="de-DE" sz="1000" baseline="0" dirty="0" smtClean="0"/>
              <a:t> CLIENT PRIVILEGE - STRENG VERTRAULICH</a:t>
            </a:r>
            <a:endParaRPr lang="de-AT" altLang="de-DE" sz="1000" dirty="0"/>
          </a:p>
        </p:txBody>
      </p:sp>
    </p:spTree>
  </p:cSld>
  <p:clrMap bg1="lt1" tx1="dk1" bg2="lt2" tx2="dk2" accent1="accent1" accent2="accent2" accent3="accent3" accent4="accent4" accent5="accent5" accent6="accent6" hlink="hlink" folHlink="folHlink"/>
  <p:sldLayoutIdLst>
    <p:sldLayoutId id="2147486365" r:id="rId1"/>
    <p:sldLayoutId id="2147486337" r:id="rId2"/>
    <p:sldLayoutId id="2147486338" r:id="rId3"/>
    <p:sldLayoutId id="2147486366" r:id="rId4"/>
    <p:sldLayoutId id="2147486367" r:id="rId5"/>
    <p:sldLayoutId id="2147486368" r:id="rId6"/>
    <p:sldLayoutId id="2147486339" r:id="rId7"/>
    <p:sldLayoutId id="2147486340" r:id="rId8"/>
    <p:sldLayoutId id="2147486341" r:id="rId9"/>
    <p:sldLayoutId id="2147486342" r:id="rId10"/>
    <p:sldLayoutId id="2147486369" r:id="rId11"/>
  </p:sldLayoutIdLst>
  <p:transition spd="med">
    <p:fade/>
  </p:transition>
  <p:timing>
    <p:tnLst>
      <p:par>
        <p:cTn id="1" dur="indefinite" restart="never" nodeType="tmRoot"/>
      </p:par>
    </p:tnLst>
  </p:timing>
  <p:hf hdr="0" dt="0"/>
  <p:txStyles>
    <p:titleStyle>
      <a:lvl1pPr algn="l" rtl="0" eaLnBrk="0" fontAlgn="base" hangingPunct="0">
        <a:lnSpc>
          <a:spcPct val="80000"/>
        </a:lnSpc>
        <a:spcBef>
          <a:spcPct val="0"/>
        </a:spcBef>
        <a:spcAft>
          <a:spcPct val="0"/>
        </a:spcAft>
        <a:defRPr sz="4000">
          <a:solidFill>
            <a:srgbClr val="DC8C00"/>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p:titleStyle>
    <p:body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E5CB">
            <a:alpha val="65000"/>
          </a:srgbClr>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endParaRPr lang="en-GB" altLang="en-US" smtClean="0"/>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smtClean="0"/>
              <a:t>Textmasterformat bearbeiten</a:t>
            </a:r>
          </a:p>
          <a:p>
            <a:pPr lvl="1"/>
            <a:r>
              <a:rPr lang="de-DE" altLang="en-US" dirty="0" smtClean="0"/>
              <a:t>Zweite Ebene</a:t>
            </a:r>
          </a:p>
          <a:p>
            <a:pPr lvl="2"/>
            <a:r>
              <a:rPr lang="de-DE" altLang="en-US" dirty="0" smtClean="0"/>
              <a:t>Dritte Ebene</a:t>
            </a:r>
          </a:p>
          <a:p>
            <a:pPr lvl="3"/>
            <a:r>
              <a:rPr lang="de-DE" altLang="en-US" dirty="0" smtClean="0"/>
              <a:t>Vierte Ebene</a:t>
            </a:r>
          </a:p>
          <a:p>
            <a:pPr lvl="4"/>
            <a:r>
              <a:rPr lang="de-DE" altLang="en-US" dirty="0" smtClean="0"/>
              <a:t>Fünfte Ebene</a:t>
            </a:r>
            <a:endParaRPr lang="en-GB" altLang="en-US" dirty="0"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ヒラギノ角ゴ Pro W3" charset="-128"/>
              </a:defRPr>
            </a:lvl1pPr>
          </a:lstStyle>
          <a:p>
            <a:pPr>
              <a:defRPr/>
            </a:pPr>
            <a:fld id="{63C4B4DC-F9E9-4F41-B77D-95A49CCDD222}" type="datetimeFigureOut">
              <a:rPr lang="en-GB" altLang="en-US"/>
              <a:pPr>
                <a:defRPr/>
              </a:pPr>
              <a:t>12/02/2019</a:t>
            </a:fld>
            <a:endParaRPr lang="en-GB" alt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ヒラギノ角ゴ Pro W3" pitchFamily="-128" charset="-128"/>
                <a:cs typeface="Arial" pitchFamily="34" charset="0"/>
              </a:defRPr>
            </a:lvl1pPr>
          </a:lstStyle>
          <a:p>
            <a:pPr>
              <a:defRPr/>
            </a:pPr>
            <a:endParaRPr lang="en-GB"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ヒラギノ角ゴ Pro W3" charset="-128"/>
              </a:defRPr>
            </a:lvl1pPr>
          </a:lstStyle>
          <a:p>
            <a:pPr>
              <a:defRPr/>
            </a:pPr>
            <a:fld id="{D5A64F3D-59F8-4732-90FF-D03335C06082}" type="slidenum">
              <a:rPr lang="en-GB" altLang="en-US"/>
              <a:pPr>
                <a:defRPr/>
              </a:pPr>
              <a:t>‹Nr.›</a:t>
            </a:fld>
            <a:endParaRPr lang="en-GB" altLang="en-US" dirty="0"/>
          </a:p>
        </p:txBody>
      </p:sp>
    </p:spTree>
  </p:cSld>
  <p:clrMap bg1="lt1" tx1="dk1" bg2="lt2" tx2="dk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 id="2147486347" r:id="rId5"/>
    <p:sldLayoutId id="2147486348" r:id="rId6"/>
    <p:sldLayoutId id="2147486349" r:id="rId7"/>
    <p:sldLayoutId id="2147486350" r:id="rId8"/>
    <p:sldLayoutId id="2147486351" r:id="rId9"/>
    <p:sldLayoutId id="2147486352" r:id="rId10"/>
    <p:sldLayoutId id="2147486353"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E5CB">
            <a:alpha val="65000"/>
          </a:srgbClr>
        </a:soli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Titelmasterformat durch Klicken bearbeiten</a:t>
            </a:r>
            <a:endParaRPr lang="en-GB" altLang="en-US" smtClean="0"/>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smtClean="0"/>
              <a:t>Textmasterformat bearbeiten</a:t>
            </a:r>
          </a:p>
          <a:p>
            <a:pPr lvl="1"/>
            <a:r>
              <a:rPr lang="de-DE" altLang="en-US" dirty="0" smtClean="0"/>
              <a:t>Zweite Ebene</a:t>
            </a:r>
          </a:p>
          <a:p>
            <a:pPr lvl="2"/>
            <a:r>
              <a:rPr lang="de-DE" altLang="en-US" dirty="0" smtClean="0"/>
              <a:t>Dritte Ebene</a:t>
            </a:r>
          </a:p>
          <a:p>
            <a:pPr lvl="3"/>
            <a:r>
              <a:rPr lang="de-DE" altLang="en-US" dirty="0" smtClean="0"/>
              <a:t>Vierte Ebene</a:t>
            </a:r>
          </a:p>
          <a:p>
            <a:pPr lvl="4"/>
            <a:r>
              <a:rPr lang="de-DE" altLang="en-US" dirty="0" smtClean="0"/>
              <a:t>Fünfte Ebene</a:t>
            </a:r>
            <a:endParaRPr lang="en-GB" altLang="en-US" dirty="0"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ヒラギノ角ゴ Pro W3" charset="-128"/>
              </a:defRPr>
            </a:lvl1pPr>
          </a:lstStyle>
          <a:p>
            <a:pPr>
              <a:defRPr/>
            </a:pPr>
            <a:fld id="{81EE3CD3-AC97-460D-87B6-54020E72BC9C}" type="datetimeFigureOut">
              <a:rPr lang="en-GB" altLang="en-US"/>
              <a:pPr>
                <a:defRPr/>
              </a:pPr>
              <a:t>12/02/2019</a:t>
            </a:fld>
            <a:endParaRPr lang="en-GB" alt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ヒラギノ角ゴ Pro W3" pitchFamily="-128" charset="-128"/>
                <a:cs typeface="Arial" pitchFamily="34" charset="0"/>
              </a:defRPr>
            </a:lvl1pPr>
          </a:lstStyle>
          <a:p>
            <a:pPr>
              <a:defRPr/>
            </a:pPr>
            <a:endParaRPr lang="en-GB"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ヒラギノ角ゴ Pro W3" charset="-128"/>
              </a:defRPr>
            </a:lvl1pPr>
          </a:lstStyle>
          <a:p>
            <a:pPr>
              <a:defRPr/>
            </a:pPr>
            <a:fld id="{3F20E7D9-D0B7-4BA3-98A0-3E7E8BC4DBE7}" type="slidenum">
              <a:rPr lang="en-GB" altLang="en-US"/>
              <a:pPr>
                <a:defRPr/>
              </a:pPr>
              <a:t>‹Nr.›</a:t>
            </a:fld>
            <a:endParaRPr lang="en-GB" altLang="en-US" dirty="0"/>
          </a:p>
        </p:txBody>
      </p:sp>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file:///\\Users\admin\Documents\Jobs\PRINT\CHSH%20Anwa&#776;lte\2015\Diverses\Kanzleipra&#776;sentation\Material\lastpage.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C:\Users\admin\Documents\Jobs\PRINT\CHSH%20Anwa&#776;lte\2015\Diverses\Kanzleipra&#776;sentation\Material\CEE.jp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9525" y="5229200"/>
            <a:ext cx="9171434" cy="1732426"/>
          </a:xfrm>
          <a:prstGeom prst="rect">
            <a:avLst/>
          </a:prstGeom>
          <a:noFill/>
          <a:ln>
            <a:noFill/>
          </a:ln>
        </p:spPr>
      </p:pic>
      <p:sp>
        <p:nvSpPr>
          <p:cNvPr id="5" name="Foliennummernplatzhalter 4"/>
          <p:cNvSpPr>
            <a:spLocks noGrp="1"/>
          </p:cNvSpPr>
          <p:nvPr>
            <p:ph type="sldNum" sz="quarter" idx="11"/>
          </p:nvPr>
        </p:nvSpPr>
        <p:spPr/>
        <p:txBody>
          <a:bodyPr/>
          <a:lstStyle/>
          <a:p>
            <a:pPr>
              <a:defRPr/>
            </a:pPr>
            <a:fld id="{3E1D1783-05CF-440B-AA79-541FA408C68F}" type="slidenum">
              <a:rPr lang="de-AT" altLang="en-US" smtClean="0"/>
              <a:pPr>
                <a:defRPr/>
              </a:pPr>
              <a:t>1</a:t>
            </a:fld>
            <a:endParaRPr lang="de-AT" altLang="en-US" dirty="0"/>
          </a:p>
        </p:txBody>
      </p:sp>
      <p:sp>
        <p:nvSpPr>
          <p:cNvPr id="6" name="Abgerundetes Rechteck 5"/>
          <p:cNvSpPr/>
          <p:nvPr/>
        </p:nvSpPr>
        <p:spPr>
          <a:xfrm>
            <a:off x="296097" y="1484784"/>
            <a:ext cx="7684613" cy="345638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8650">
              <a:defRPr/>
            </a:pPr>
            <a:endParaRPr lang="en-GB" sz="1400" b="1" dirty="0" smtClean="0"/>
          </a:p>
          <a:p>
            <a:pPr marL="628650">
              <a:defRPr/>
            </a:pPr>
            <a:endParaRPr lang="en-GB" sz="1400" b="1" dirty="0" smtClean="0"/>
          </a:p>
          <a:p>
            <a:pPr marL="628650">
              <a:defRPr/>
            </a:pPr>
            <a:endParaRPr lang="en-GB" sz="2000" b="1" dirty="0" smtClean="0"/>
          </a:p>
          <a:p>
            <a:pPr marL="628650" algn="ctr">
              <a:defRPr/>
            </a:pPr>
            <a:r>
              <a:rPr lang="de-AT" sz="2000" b="1" u="sng" dirty="0" smtClean="0"/>
              <a:t>Kartellschadenersatz</a:t>
            </a:r>
          </a:p>
          <a:p>
            <a:pPr marL="628650" algn="ctr">
              <a:defRPr/>
            </a:pPr>
            <a:r>
              <a:rPr lang="de-AT" sz="2000" b="1" dirty="0" smtClean="0"/>
              <a:t>Durchsetzung von Ansprüchen in Österreich</a:t>
            </a:r>
          </a:p>
          <a:p>
            <a:pPr marL="628650">
              <a:defRPr/>
            </a:pPr>
            <a:endParaRPr lang="en-GB" sz="1600" b="1" dirty="0" smtClean="0"/>
          </a:p>
          <a:p>
            <a:pPr algn="ctr"/>
            <a:endParaRPr lang="en-GB" dirty="0"/>
          </a:p>
        </p:txBody>
      </p:sp>
      <p:sp>
        <p:nvSpPr>
          <p:cNvPr id="7" name="Title 1"/>
          <p:cNvSpPr txBox="1">
            <a:spLocks/>
          </p:cNvSpPr>
          <p:nvPr/>
        </p:nvSpPr>
        <p:spPr bwMode="auto">
          <a:xfrm>
            <a:off x="467544" y="1916832"/>
            <a:ext cx="56610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endParaRPr lang="en-GB" kern="0" dirty="0">
              <a:solidFill>
                <a:schemeClr val="bg1"/>
              </a:solidFill>
            </a:endParaRPr>
          </a:p>
        </p:txBody>
      </p:sp>
      <p:sp>
        <p:nvSpPr>
          <p:cNvPr id="9" name="Textfeld 8"/>
          <p:cNvSpPr txBox="1"/>
          <p:nvPr/>
        </p:nvSpPr>
        <p:spPr>
          <a:xfrm>
            <a:off x="568224" y="4149080"/>
            <a:ext cx="6336704" cy="307777"/>
          </a:xfrm>
          <a:prstGeom prst="rect">
            <a:avLst/>
          </a:prstGeom>
          <a:noFill/>
        </p:spPr>
        <p:txBody>
          <a:bodyPr wrap="square" rtlCol="0">
            <a:spAutoFit/>
          </a:bodyPr>
          <a:lstStyle/>
          <a:p>
            <a:r>
              <a:rPr lang="en-GB" sz="1400" dirty="0" smtClean="0">
                <a:solidFill>
                  <a:schemeClr val="bg1"/>
                </a:solidFill>
                <a:latin typeface="+mn-lt"/>
              </a:rPr>
              <a:t>12. </a:t>
            </a:r>
            <a:r>
              <a:rPr lang="en-GB" sz="1400" dirty="0" err="1" smtClean="0">
                <a:solidFill>
                  <a:schemeClr val="bg1"/>
                </a:solidFill>
                <a:latin typeface="+mn-lt"/>
              </a:rPr>
              <a:t>Februar</a:t>
            </a:r>
            <a:r>
              <a:rPr lang="en-GB" sz="1400" dirty="0" smtClean="0">
                <a:solidFill>
                  <a:schemeClr val="bg1"/>
                </a:solidFill>
                <a:latin typeface="+mn-lt"/>
              </a:rPr>
              <a:t> 2019</a:t>
            </a:r>
            <a:endParaRPr lang="en-GB" sz="1400" dirty="0">
              <a:solidFill>
                <a:schemeClr val="bg1"/>
              </a:solidFill>
              <a:latin typeface="+mn-lt"/>
            </a:endParaRPr>
          </a:p>
        </p:txBody>
      </p:sp>
      <p:pic>
        <p:nvPicPr>
          <p:cNvPr id="10"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228709"/>
            <a:ext cx="2103257" cy="68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76234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Rechtlicher Rahmen in Österreich</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936104"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a:solidFill>
                  <a:schemeClr val="accent6">
                    <a:lumMod val="50000"/>
                  </a:schemeClr>
                </a:solidFill>
              </a:rPr>
              <a:t>3</a:t>
            </a:r>
            <a:endParaRPr lang="en-US" sz="8000" kern="0" dirty="0" smtClean="0">
              <a:solidFill>
                <a:schemeClr val="accent6">
                  <a:lumMod val="50000"/>
                </a:schemeClr>
              </a:solidFill>
            </a:endParaRP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7023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p:cNvGraphicFramePr>
            <a:graphicFrameLocks noGrp="1"/>
          </p:cNvGraphicFramePr>
          <p:nvPr>
            <p:extLst>
              <p:ext uri="{D42A27DB-BD31-4B8C-83A1-F6EECF244321}">
                <p14:modId xmlns:p14="http://schemas.microsoft.com/office/powerpoint/2010/main" val="1178011639"/>
              </p:ext>
            </p:extLst>
          </p:nvPr>
        </p:nvGraphicFramePr>
        <p:xfrm>
          <a:off x="213852" y="1096169"/>
          <a:ext cx="8712968" cy="4358640"/>
        </p:xfrm>
        <a:graphic>
          <a:graphicData uri="http://schemas.openxmlformats.org/drawingml/2006/table">
            <a:tbl>
              <a:tblPr firstRow="1" bandRow="1">
                <a:tableStyleId>{5C22544A-7EE6-4342-B048-85BDC9FD1C3A}</a:tableStyleId>
              </a:tblPr>
              <a:tblGrid>
                <a:gridCol w="1584176"/>
                <a:gridCol w="7128792"/>
              </a:tblGrid>
              <a:tr h="3124919">
                <a:tc>
                  <a:txBody>
                    <a:bodyPr/>
                    <a:lstStyle/>
                    <a:p>
                      <a:pPr marL="0" algn="l" defTabSz="914400" rtl="0" eaLnBrk="1" latinLnBrk="0" hangingPunct="1"/>
                      <a:r>
                        <a:rPr lang="de-AT" sz="1400" b="1" kern="1200" noProof="0" dirty="0" smtClean="0">
                          <a:solidFill>
                            <a:schemeClr val="bg1"/>
                          </a:solidFill>
                          <a:latin typeface="+mn-lt"/>
                          <a:ea typeface="+mn-ea"/>
                          <a:cs typeface="+mn-cs"/>
                        </a:rPr>
                        <a:t>Rechtlicher</a:t>
                      </a:r>
                      <a:r>
                        <a:rPr lang="de-AT" sz="1400" b="1" kern="1200" baseline="0" noProof="0" dirty="0" smtClean="0">
                          <a:solidFill>
                            <a:schemeClr val="bg1"/>
                          </a:solidFill>
                          <a:latin typeface="+mn-lt"/>
                          <a:ea typeface="+mn-ea"/>
                          <a:cs typeface="+mn-cs"/>
                        </a:rPr>
                        <a:t> Rahmen in Österreich</a:t>
                      </a:r>
                      <a:endParaRPr lang="de-AT" sz="1400" b="1" kern="1200" noProof="0" dirty="0">
                        <a:solidFill>
                          <a:schemeClr val="bg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indent="-285750" algn="l" defTabSz="914400" rtl="0" eaLnBrk="1" latinLnBrk="0" hangingPunct="1">
                        <a:spcBef>
                          <a:spcPts val="600"/>
                        </a:spcBef>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Einführung überwiegend klägerfreundlicher Bestimmungen zur Geltendmachung von Kartellschadenersatz in das Kartellgesetz ("KartG") durch die letzte Novelle (2017).</a:t>
                      </a:r>
                    </a:p>
                    <a:p>
                      <a:pPr marL="285750" indent="-285750" algn="l" defTabSz="914400" rtl="0" eaLnBrk="1" latinLnBrk="0" hangingPunct="1">
                        <a:spcBef>
                          <a:spcPts val="600"/>
                        </a:spcBef>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Insbesondere brachte die Novelle signifikante Verbesserungen für Kläger hinsichtlich der Verjährungsbestimmungen: Für Schadenersatzansprüche, </a:t>
                      </a:r>
                      <a:r>
                        <a:rPr lang="de-AT" sz="1400" b="0" u="none" kern="1200" baseline="0" noProof="0" dirty="0" smtClean="0">
                          <a:solidFill>
                            <a:schemeClr val="tx1"/>
                          </a:solidFill>
                          <a:latin typeface="+mn-lt"/>
                          <a:ea typeface="+mn-ea"/>
                          <a:cs typeface="+mn-cs"/>
                        </a:rPr>
                        <a:t>die </a:t>
                      </a:r>
                      <a:r>
                        <a:rPr lang="de-AT" sz="1400" b="0" u="sng" kern="1200" baseline="0" noProof="0" dirty="0" smtClean="0">
                          <a:solidFill>
                            <a:schemeClr val="tx1"/>
                          </a:solidFill>
                          <a:latin typeface="+mn-lt"/>
                          <a:ea typeface="+mn-ea"/>
                          <a:cs typeface="+mn-cs"/>
                        </a:rPr>
                        <a:t>am 26. Dezember 2016</a:t>
                      </a:r>
                      <a:r>
                        <a:rPr lang="de-AT" sz="1400" b="0" u="none" kern="1200" baseline="0" noProof="0" dirty="0" smtClean="0">
                          <a:solidFill>
                            <a:schemeClr val="tx1"/>
                          </a:solidFill>
                          <a:latin typeface="+mn-lt"/>
                          <a:ea typeface="+mn-ea"/>
                          <a:cs typeface="+mn-cs"/>
                        </a:rPr>
                        <a:t> noch </a:t>
                      </a:r>
                      <a:r>
                        <a:rPr lang="de-AT" sz="1400" b="0" u="sng" kern="1200" baseline="0" noProof="0" dirty="0" smtClean="0">
                          <a:solidFill>
                            <a:schemeClr val="tx1"/>
                          </a:solidFill>
                          <a:latin typeface="+mn-lt"/>
                          <a:ea typeface="+mn-ea"/>
                          <a:cs typeface="+mn-cs"/>
                        </a:rPr>
                        <a:t>nicht verjährt</a:t>
                      </a:r>
                      <a:r>
                        <a:rPr lang="de-AT" sz="1400" b="0" u="none" kern="1200" baseline="0" noProof="0" dirty="0" smtClean="0">
                          <a:solidFill>
                            <a:schemeClr val="tx1"/>
                          </a:solidFill>
                          <a:latin typeface="+mn-lt"/>
                          <a:ea typeface="+mn-ea"/>
                          <a:cs typeface="+mn-cs"/>
                        </a:rPr>
                        <a:t> waren, sind nun folgende Regeln anwendbar:</a:t>
                      </a:r>
                      <a:r>
                        <a:rPr lang="de-AT" sz="1400" b="0" kern="1200" baseline="0" noProof="0" dirty="0" smtClean="0">
                          <a:solidFill>
                            <a:schemeClr val="tx1"/>
                          </a:solidFill>
                          <a:latin typeface="+mn-lt"/>
                          <a:ea typeface="+mn-ea"/>
                          <a:cs typeface="+mn-cs"/>
                        </a:rPr>
                        <a:t> </a:t>
                      </a:r>
                    </a:p>
                    <a:p>
                      <a:pPr marL="552450" indent="-285750" algn="l" defTabSz="914400" rtl="0" eaLnBrk="1" latinLnBrk="0" hangingPunct="1">
                        <a:spcBef>
                          <a:spcPts val="600"/>
                        </a:spcBef>
                        <a:spcAft>
                          <a:spcPts val="600"/>
                        </a:spcAft>
                        <a:buFont typeface="Wingdings" pitchFamily="2" charset="2"/>
                        <a:buChar char="à"/>
                      </a:pPr>
                      <a:r>
                        <a:rPr lang="de-AT" sz="1400" b="0" kern="1200" baseline="0" noProof="0" dirty="0" smtClean="0">
                          <a:solidFill>
                            <a:schemeClr val="tx1"/>
                          </a:solidFill>
                          <a:latin typeface="+mn-lt"/>
                          <a:ea typeface="+mn-ea"/>
                          <a:cs typeface="+mn-cs"/>
                          <a:sym typeface="Wingdings" panose="05000000000000000000" pitchFamily="2" charset="2"/>
                        </a:rPr>
                        <a:t>Subjektive Verjährungsfrist (ab Kenntnis oder Kennen-Müssen): 	</a:t>
                      </a:r>
                      <a:r>
                        <a:rPr lang="de-AT" sz="1400" b="1" kern="1200" baseline="0" noProof="0" dirty="0" smtClean="0">
                          <a:solidFill>
                            <a:schemeClr val="tx1"/>
                          </a:solidFill>
                          <a:latin typeface="+mn-lt"/>
                          <a:ea typeface="+mn-ea"/>
                          <a:cs typeface="+mn-cs"/>
                          <a:sym typeface="Wingdings" panose="05000000000000000000" pitchFamily="2" charset="2"/>
                        </a:rPr>
                        <a:t>5 Jahre</a:t>
                      </a:r>
                      <a:r>
                        <a:rPr lang="de-AT" sz="1400" b="0" kern="1200" baseline="0" noProof="0" dirty="0" smtClean="0">
                          <a:solidFill>
                            <a:schemeClr val="tx1"/>
                          </a:solidFill>
                          <a:latin typeface="+mn-lt"/>
                          <a:ea typeface="+mn-ea"/>
                          <a:cs typeface="+mn-cs"/>
                          <a:sym typeface="Wingdings" panose="05000000000000000000" pitchFamily="2" charset="2"/>
                        </a:rPr>
                        <a:t> </a:t>
                      </a:r>
                    </a:p>
                    <a:p>
                      <a:pPr marL="552450" indent="-285750" algn="l" defTabSz="914400" rtl="0" eaLnBrk="1" latinLnBrk="0" hangingPunct="1">
                        <a:spcBef>
                          <a:spcPts val="600"/>
                        </a:spcBef>
                        <a:spcAft>
                          <a:spcPts val="600"/>
                        </a:spcAft>
                        <a:buFont typeface="Wingdings" pitchFamily="2" charset="2"/>
                        <a:buChar char="à"/>
                      </a:pPr>
                      <a:r>
                        <a:rPr lang="de-AT" sz="1400" b="0" kern="1200" baseline="0" noProof="0" dirty="0" smtClean="0">
                          <a:solidFill>
                            <a:schemeClr val="tx1"/>
                          </a:solidFill>
                          <a:latin typeface="+mn-lt"/>
                          <a:ea typeface="+mn-ea"/>
                          <a:cs typeface="+mn-cs"/>
                          <a:sym typeface="Wingdings" panose="05000000000000000000" pitchFamily="2" charset="2"/>
                        </a:rPr>
                        <a:t>Absolute Verjährungsfrist (ab Schadenseintritt):  		</a:t>
                      </a:r>
                      <a:r>
                        <a:rPr lang="de-AT" sz="1400" b="1" kern="1200" baseline="0" noProof="0" dirty="0" smtClean="0">
                          <a:solidFill>
                            <a:schemeClr val="tx1"/>
                          </a:solidFill>
                          <a:latin typeface="+mn-lt"/>
                          <a:ea typeface="+mn-ea"/>
                          <a:cs typeface="+mn-cs"/>
                          <a:sym typeface="Wingdings" panose="05000000000000000000" pitchFamily="2" charset="2"/>
                        </a:rPr>
                        <a:t>10 Jahre</a:t>
                      </a:r>
                      <a:r>
                        <a:rPr lang="de-AT" sz="1400" b="0" kern="1200" baseline="0" noProof="0" dirty="0" smtClean="0">
                          <a:solidFill>
                            <a:schemeClr val="tx1"/>
                          </a:solidFill>
                          <a:latin typeface="+mn-lt"/>
                          <a:ea typeface="+mn-ea"/>
                          <a:cs typeface="+mn-cs"/>
                          <a:sym typeface="Wingdings" panose="05000000000000000000" pitchFamily="2" charset="2"/>
                        </a:rPr>
                        <a:t> </a:t>
                      </a:r>
                    </a:p>
                    <a:p>
                      <a:pPr marL="1009650" marR="0" lvl="1" indent="-285750" algn="l" defTabSz="914400" rtl="0" eaLnBrk="1" fontAlgn="auto" latinLnBrk="0" hangingPunct="1">
                        <a:lnSpc>
                          <a:spcPct val="100000"/>
                        </a:lnSpc>
                        <a:spcBef>
                          <a:spcPts val="600"/>
                        </a:spcBef>
                        <a:spcAft>
                          <a:spcPts val="600"/>
                        </a:spcAft>
                        <a:buClrTx/>
                        <a:buSzTx/>
                        <a:buFont typeface="Wingdings" pitchFamily="2" charset="2"/>
                        <a:buChar char="à"/>
                        <a:tabLst/>
                        <a:defRPr/>
                      </a:pPr>
                      <a:r>
                        <a:rPr lang="de-AT" sz="1400" b="0" u="sng" kern="1200" baseline="0" noProof="0" dirty="0" smtClean="0">
                          <a:solidFill>
                            <a:schemeClr val="tx1"/>
                          </a:solidFill>
                          <a:latin typeface="+mn-lt"/>
                          <a:ea typeface="+mn-ea"/>
                          <a:cs typeface="+mn-cs"/>
                          <a:sym typeface="Wingdings" panose="05000000000000000000" pitchFamily="2" charset="2"/>
                        </a:rPr>
                        <a:t>Hier jedoch </a:t>
                      </a:r>
                      <a:r>
                        <a:rPr lang="de-AT" sz="1400" b="0" u="sng" kern="1200" baseline="0" noProof="0" dirty="0" err="1" smtClean="0">
                          <a:solidFill>
                            <a:schemeClr val="tx1"/>
                          </a:solidFill>
                          <a:latin typeface="+mn-lt"/>
                          <a:ea typeface="+mn-ea"/>
                          <a:cs typeface="+mn-cs"/>
                          <a:sym typeface="Wingdings" panose="05000000000000000000" pitchFamily="2" charset="2"/>
                        </a:rPr>
                        <a:t>Günstigkeitsprinzip</a:t>
                      </a:r>
                      <a:r>
                        <a:rPr lang="de-AT" sz="1400" b="0" u="none" kern="1200" baseline="0" noProof="0" dirty="0" smtClean="0">
                          <a:solidFill>
                            <a:schemeClr val="tx1"/>
                          </a:solidFill>
                          <a:latin typeface="+mn-lt"/>
                          <a:ea typeface="+mn-ea"/>
                          <a:cs typeface="+mn-cs"/>
                          <a:sym typeface="Wingdings" panose="05000000000000000000" pitchFamily="2" charset="2"/>
                        </a:rPr>
                        <a:t>: auch alte absolute Verjährungsfrist (30 bzw. 40 Jahre nach § 1489 ABGB anwendbar)</a:t>
                      </a:r>
                      <a:endParaRPr lang="de-AT" sz="1400" b="0" kern="1200" baseline="0" noProof="0" dirty="0" smtClean="0">
                        <a:solidFill>
                          <a:schemeClr val="tx1"/>
                        </a:solidFill>
                        <a:latin typeface="+mn-lt"/>
                        <a:ea typeface="+mn-ea"/>
                        <a:cs typeface="+mn-cs"/>
                        <a:sym typeface="Wingdings" panose="05000000000000000000" pitchFamily="2" charset="2"/>
                      </a:endParaRPr>
                    </a:p>
                    <a:p>
                      <a:pPr marL="552450" indent="-285750" algn="l" defTabSz="914400" rtl="0" eaLnBrk="1" latinLnBrk="0" hangingPunct="1">
                        <a:spcBef>
                          <a:spcPts val="600"/>
                        </a:spcBef>
                        <a:spcAft>
                          <a:spcPts val="600"/>
                        </a:spcAft>
                        <a:buFont typeface="Wingdings" pitchFamily="2" charset="2"/>
                        <a:buChar char="à"/>
                      </a:pPr>
                      <a:r>
                        <a:rPr lang="de-AT" sz="1400" b="0" kern="1200" baseline="0" noProof="0" dirty="0" smtClean="0">
                          <a:solidFill>
                            <a:schemeClr val="tx1"/>
                          </a:solidFill>
                          <a:latin typeface="+mn-lt"/>
                          <a:ea typeface="+mn-ea"/>
                          <a:cs typeface="+mn-cs"/>
                          <a:sym typeface="Wingdings" panose="05000000000000000000" pitchFamily="2" charset="2"/>
                        </a:rPr>
                        <a:t>Hemmung der Verjährung während Dauer des wettbewerbsbehördlichen Verfahrens / Dauer der Untersuchungen und Vergleichsverhandlungen </a:t>
                      </a:r>
                    </a:p>
                    <a:p>
                      <a:pPr marL="284400" indent="-285750" algn="l" defTabSz="914400" rtl="0" eaLnBrk="1" latinLnBrk="0" hangingPunct="1">
                        <a:spcBef>
                          <a:spcPts val="600"/>
                        </a:spcBef>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sym typeface="Wingdings" panose="05000000000000000000" pitchFamily="2" charset="2"/>
                        </a:rPr>
                        <a:t>5-jährige Verjährungsfrist wird bei Geschädigten mit Sitz in Österreich i.d.R. anwendbar sein. </a:t>
                      </a:r>
                    </a:p>
                    <a:p>
                      <a:pPr marL="284400" indent="-285750" algn="l" defTabSz="914400" rtl="0" eaLnBrk="1" latinLnBrk="0" hangingPunct="1">
                        <a:spcBef>
                          <a:spcPts val="600"/>
                        </a:spcBef>
                        <a:spcAft>
                          <a:spcPts val="600"/>
                        </a:spcAft>
                        <a:buFont typeface="Arial" panose="020B0604020202020204" pitchFamily="34" charset="0"/>
                        <a:buChar char="•"/>
                      </a:pPr>
                      <a:r>
                        <a:rPr lang="de-AT" sz="1400" b="0" u="none" kern="1200" baseline="0" noProof="0" dirty="0" smtClean="0">
                          <a:solidFill>
                            <a:schemeClr val="tx1"/>
                          </a:solidFill>
                          <a:latin typeface="+mn-lt"/>
                          <a:ea typeface="+mn-ea"/>
                          <a:cs typeface="+mn-cs"/>
                          <a:sym typeface="Wingdings" panose="05000000000000000000" pitchFamily="2" charset="2"/>
                        </a:rPr>
                        <a:t>Sonstige neue </a:t>
                      </a:r>
                      <a:r>
                        <a:rPr lang="de-AT" sz="1400" b="0" kern="1200" baseline="0" noProof="0" dirty="0" smtClean="0">
                          <a:solidFill>
                            <a:schemeClr val="tx1"/>
                          </a:solidFill>
                          <a:latin typeface="+mn-lt"/>
                          <a:ea typeface="+mn-ea"/>
                          <a:cs typeface="+mn-cs"/>
                        </a:rPr>
                        <a:t>Bestimmungen sind nicht Altansprüche anwendbar, werden u.E. aber die Auslegung der alten Vorschriften durch die Gerichte (klägerfreundlich) beeinflussen.</a:t>
                      </a:r>
                    </a:p>
                  </a:txBody>
                  <a:tcPr>
                    <a:lnB w="127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11</a:t>
            </a:fld>
            <a:endParaRPr lang="de-AT" altLang="en-US" dirty="0"/>
          </a:p>
        </p:txBody>
      </p:sp>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Rechtlicher Rahmen in Österreich (1/5)</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22547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p:cNvGraphicFramePr>
            <a:graphicFrameLocks noGrp="1"/>
          </p:cNvGraphicFramePr>
          <p:nvPr>
            <p:extLst>
              <p:ext uri="{D42A27DB-BD31-4B8C-83A1-F6EECF244321}">
                <p14:modId xmlns:p14="http://schemas.microsoft.com/office/powerpoint/2010/main" val="2003526587"/>
              </p:ext>
            </p:extLst>
          </p:nvPr>
        </p:nvGraphicFramePr>
        <p:xfrm>
          <a:off x="213852" y="1096169"/>
          <a:ext cx="8712968" cy="1615440"/>
        </p:xfrm>
        <a:graphic>
          <a:graphicData uri="http://schemas.openxmlformats.org/drawingml/2006/table">
            <a:tbl>
              <a:tblPr firstRow="1" bandRow="1">
                <a:tableStyleId>{5C22544A-7EE6-4342-B048-85BDC9FD1C3A}</a:tableStyleId>
              </a:tblPr>
              <a:tblGrid>
                <a:gridCol w="1584176"/>
                <a:gridCol w="7128792"/>
              </a:tblGrid>
              <a:tr h="655497">
                <a:tc>
                  <a:txBody>
                    <a:bodyPr/>
                    <a:lstStyle/>
                    <a:p>
                      <a:pPr marL="0" algn="l" defTabSz="914400" rtl="0" eaLnBrk="1" latinLnBrk="0" hangingPunct="1"/>
                      <a:r>
                        <a:rPr lang="de-AT" sz="1400" b="1" kern="1200" noProof="0" dirty="0" smtClean="0">
                          <a:solidFill>
                            <a:schemeClr val="bg1"/>
                          </a:solidFill>
                          <a:latin typeface="+mn-lt"/>
                          <a:ea typeface="+mn-ea"/>
                          <a:cs typeface="+mn-cs"/>
                        </a:rPr>
                        <a:t>Risiken</a:t>
                      </a:r>
                      <a:endParaRPr lang="de-AT" sz="1400" b="1" kern="1200" noProof="0" dirty="0">
                        <a:solidFill>
                          <a:schemeClr val="bg1"/>
                        </a:solidFill>
                        <a:latin typeface="+mn-lt"/>
                        <a:ea typeface="+mn-ea"/>
                        <a:cs typeface="+mn-cs"/>
                      </a:endParaRPr>
                    </a:p>
                  </a:txBody>
                  <a:tcPr>
                    <a:solidFill>
                      <a:schemeClr val="accent6">
                        <a:lumMod val="50000"/>
                      </a:schemeClr>
                    </a:solidFill>
                  </a:tcPr>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Finanziell starke und anwaltlich/ökonomisch gut beratene Prozessgegner.</a:t>
                      </a:r>
                    </a:p>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Langwierige Vergleichsverhandlungen / Gerichtsverfahren zu erwarten. Höhe des Schadens muss regelmäßig nachgewiesen werden.</a:t>
                      </a:r>
                    </a:p>
                  </a:txBody>
                  <a:tcPr>
                    <a:solidFill>
                      <a:schemeClr val="bg2">
                        <a:lumMod val="20000"/>
                        <a:lumOff val="80000"/>
                      </a:schemeClr>
                    </a:solidFill>
                  </a:tcPr>
                </a:tc>
              </a:tr>
              <a:tr h="655497">
                <a:tc>
                  <a:txBody>
                    <a:bodyPr/>
                    <a:lstStyle/>
                    <a:p>
                      <a:pPr marL="0" algn="l" defTabSz="914400" rtl="0" eaLnBrk="1" latinLnBrk="0" hangingPunct="1"/>
                      <a:r>
                        <a:rPr lang="de-AT" sz="1400" b="1" kern="1200" noProof="0" dirty="0" smtClean="0">
                          <a:solidFill>
                            <a:schemeClr val="bg1"/>
                          </a:solidFill>
                          <a:latin typeface="+mn-lt"/>
                          <a:ea typeface="+mn-ea"/>
                          <a:cs typeface="+mn-cs"/>
                        </a:rPr>
                        <a:t>Sorgfältige Vorbereitung</a:t>
                      </a:r>
                      <a:r>
                        <a:rPr lang="de-AT" sz="1400" b="1" kern="1200" baseline="0" noProof="0" dirty="0" smtClean="0">
                          <a:solidFill>
                            <a:schemeClr val="bg1"/>
                          </a:solidFill>
                          <a:latin typeface="+mn-lt"/>
                          <a:ea typeface="+mn-ea"/>
                          <a:cs typeface="+mn-cs"/>
                        </a:rPr>
                        <a:t> </a:t>
                      </a:r>
                      <a:endParaRPr lang="de-AT" sz="1400" b="1" kern="1200" noProof="0" dirty="0">
                        <a:solidFill>
                          <a:schemeClr val="bg1"/>
                        </a:solidFill>
                        <a:latin typeface="+mn-lt"/>
                        <a:ea typeface="+mn-ea"/>
                        <a:cs typeface="+mn-cs"/>
                      </a:endParaRPr>
                    </a:p>
                  </a:txBody>
                  <a:tcPr>
                    <a:lnB w="63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Sorgfältige Sammlung von Unterlagen und Beweismitteln und frühzeitige Beiziehung von Kartellrechts- und </a:t>
                      </a:r>
                      <a:r>
                        <a:rPr lang="de-AT" sz="1400" b="0" kern="1200" baseline="0" noProof="0" dirty="0" err="1" smtClean="0">
                          <a:solidFill>
                            <a:schemeClr val="tx1"/>
                          </a:solidFill>
                          <a:latin typeface="+mn-lt"/>
                          <a:ea typeface="+mn-ea"/>
                          <a:cs typeface="+mn-cs"/>
                        </a:rPr>
                        <a:t>Litigationexperten</a:t>
                      </a:r>
                      <a:r>
                        <a:rPr lang="de-AT" sz="1400" b="0" kern="1200" baseline="0" noProof="0" dirty="0" smtClean="0">
                          <a:solidFill>
                            <a:schemeClr val="tx1"/>
                          </a:solidFill>
                          <a:latin typeface="+mn-lt"/>
                          <a:ea typeface="+mn-ea"/>
                          <a:cs typeface="+mn-cs"/>
                        </a:rPr>
                        <a:t> und Ökonomen zur Vorbereitung der Klage / Vergleichs.</a:t>
                      </a:r>
                    </a:p>
                  </a:txBody>
                  <a:tcPr>
                    <a:lnB w="63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12</a:t>
            </a:fld>
            <a:endParaRPr lang="de-AT" altLang="en-US" dirty="0"/>
          </a:p>
        </p:txBody>
      </p:sp>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Rechtlicher Rahmen in Österreich (2/5)</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13956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13</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Rechtlicher Rahmen in Österreich (3/5)</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4169041091"/>
              </p:ext>
            </p:extLst>
          </p:nvPr>
        </p:nvGraphicFramePr>
        <p:xfrm>
          <a:off x="208087" y="1188285"/>
          <a:ext cx="8712968" cy="4415843"/>
        </p:xfrm>
        <a:graphic>
          <a:graphicData uri="http://schemas.openxmlformats.org/drawingml/2006/table">
            <a:tbl>
              <a:tblPr firstRow="1" bandRow="1">
                <a:tableStyleId>{5C22544A-7EE6-4342-B048-85BDC9FD1C3A}</a:tableStyleId>
              </a:tblPr>
              <a:tblGrid>
                <a:gridCol w="1656184"/>
                <a:gridCol w="7056784"/>
              </a:tblGrid>
              <a:tr h="805166">
                <a:tc>
                  <a:txBody>
                    <a:bodyPr/>
                    <a:lstStyle/>
                    <a:p>
                      <a:pPr marL="0" algn="l" defTabSz="914400" rtl="0" eaLnBrk="1" latinLnBrk="0" hangingPunct="1"/>
                      <a:r>
                        <a:rPr lang="de-AT" sz="1400" b="1" kern="1200" noProof="0" dirty="0" smtClean="0">
                          <a:solidFill>
                            <a:schemeClr val="bg1"/>
                          </a:solidFill>
                          <a:latin typeface="+mn-lt"/>
                          <a:ea typeface="+mn-ea"/>
                          <a:cs typeface="+mn-cs"/>
                        </a:rPr>
                        <a:t>Kartell = Verletzung eines Schutzgesetzes</a:t>
                      </a:r>
                      <a:endParaRPr lang="de-AT" sz="1400" b="1" kern="1200" noProof="0" dirty="0">
                        <a:solidFill>
                          <a:schemeClr val="bg1"/>
                        </a:solidFill>
                        <a:latin typeface="+mn-lt"/>
                        <a:ea typeface="+mn-ea"/>
                        <a:cs typeface="+mn-cs"/>
                      </a:endParaRPr>
                    </a:p>
                  </a:txBody>
                  <a:tcPr>
                    <a:lnB w="63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Ansprüche gegen Kartellanten basieren auf Verletzung eines Schutzgesetzes, das gegenüber jedermann (und nicht nur gegenüber Vertragspartnern) besteht, durch die Teilnahme an einem Kartell.</a:t>
                      </a:r>
                    </a:p>
                  </a:txBody>
                  <a:tcPr>
                    <a:lnB w="6350" cap="flat" cmpd="sng" algn="ctr">
                      <a:solidFill>
                        <a:schemeClr val="bg1"/>
                      </a:solidFill>
                      <a:prstDash val="solid"/>
                      <a:round/>
                      <a:headEnd type="none" w="med" len="med"/>
                      <a:tailEnd type="none" w="med" len="med"/>
                    </a:lnB>
                    <a:solidFill>
                      <a:schemeClr val="bg2">
                        <a:lumMod val="20000"/>
                        <a:lumOff val="80000"/>
                      </a:schemeClr>
                    </a:solidFill>
                  </a:tcPr>
                </a:tc>
              </a:tr>
              <a:tr h="1507557">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noProof="0" dirty="0" smtClean="0">
                          <a:solidFill>
                            <a:schemeClr val="bg1"/>
                          </a:solidFill>
                          <a:latin typeface="+mn-lt"/>
                          <a:ea typeface="+mn-ea"/>
                          <a:cs typeface="+mn-cs"/>
                        </a:rPr>
                        <a:t>Schadenshöhe</a:t>
                      </a:r>
                      <a:endParaRPr lang="de-AT" sz="1400" b="1" kern="1200" noProof="0" dirty="0">
                        <a:solidFill>
                          <a:schemeClr val="bg1"/>
                        </a:solidFill>
                        <a:latin typeface="+mn-lt"/>
                        <a:ea typeface="+mn-ea"/>
                        <a:cs typeface="+mn-cs"/>
                      </a:endParaRPr>
                    </a:p>
                  </a:txBody>
                  <a:tcPr>
                    <a:lnT w="6350" cap="flat" cmpd="sng" algn="ctr">
                      <a:solidFill>
                        <a:schemeClr val="bg1"/>
                      </a:solidFill>
                      <a:prstDash val="solid"/>
                      <a:round/>
                      <a:headEnd type="none" w="med" len="med"/>
                      <a:tailEnd type="none" w="med" len="med"/>
                    </a:lnT>
                    <a:solidFill>
                      <a:schemeClr val="accent6">
                        <a:lumMod val="50000"/>
                      </a:schemeClr>
                    </a:solidFill>
                  </a:tcPr>
                </a:tc>
                <a:tc>
                  <a:txBody>
                    <a:bodyPr/>
                    <a:lstStyle/>
                    <a:p>
                      <a:pPr marL="285750"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Grundsätzlich</a:t>
                      </a:r>
                      <a:r>
                        <a:rPr lang="de-AT" sz="1400" b="0" kern="1200" baseline="0" noProof="0" dirty="0" smtClean="0">
                          <a:solidFill>
                            <a:schemeClr val="tx1"/>
                          </a:solidFill>
                          <a:latin typeface="+mn-lt"/>
                          <a:ea typeface="+mn-ea"/>
                          <a:cs typeface="+mn-cs"/>
                        </a:rPr>
                        <a:t>: Differenz zwischen Kartellpreis und hypothetischem Wettbewerbspreis. </a:t>
                      </a:r>
                    </a:p>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Schadenshöhe sollte i.d.R. vorab durch einen Privatgutachter geprüft werden. Zusätzlich Analyse der zu erwartenden Gegenargumente (z.B.: Einwand, dass der Informationsaustausch keine wettbewerblichen Auswirkungen hatte und deshalb kein Schaden entstanden sei oder dass der kartellbedingte Preisaufschlag auf die nachgelagerte Marktstufe abgewälzt wurde).</a:t>
                      </a:r>
                    </a:p>
                  </a:txBody>
                  <a:tcPr>
                    <a:lnT w="6350" cap="flat" cmpd="sng" algn="ctr">
                      <a:solidFill>
                        <a:schemeClr val="bg1"/>
                      </a:solidFill>
                      <a:prstDash val="solid"/>
                      <a:round/>
                      <a:headEnd type="none" w="med" len="med"/>
                      <a:tailEnd type="none" w="med" len="med"/>
                    </a:lnT>
                    <a:solidFill>
                      <a:schemeClr val="bg2">
                        <a:lumMod val="20000"/>
                        <a:lumOff val="80000"/>
                      </a:schemeClr>
                    </a:solidFill>
                  </a:tcPr>
                </a:tc>
              </a:tr>
              <a:tr h="1996141">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noProof="0" dirty="0" smtClean="0">
                          <a:solidFill>
                            <a:schemeClr val="bg1"/>
                          </a:solidFill>
                          <a:latin typeface="+mn-lt"/>
                          <a:ea typeface="+mn-ea"/>
                          <a:cs typeface="+mn-cs"/>
                        </a:rPr>
                        <a:t>Zinsen</a:t>
                      </a:r>
                    </a:p>
                    <a:p>
                      <a:pPr marL="0" indent="0" algn="l" defTabSz="914400" rtl="0" eaLnBrk="1" latinLnBrk="0" hangingPunct="1">
                        <a:spcAft>
                          <a:spcPts val="600"/>
                        </a:spcAft>
                        <a:buFont typeface="Arial" panose="020B0604020202020204" pitchFamily="34" charset="0"/>
                        <a:buNone/>
                      </a:pPr>
                      <a:endParaRPr lang="de-AT" sz="1400" b="1" kern="1200" noProof="0" dirty="0">
                        <a:solidFill>
                          <a:schemeClr val="bg1"/>
                        </a:solidFill>
                        <a:latin typeface="+mn-lt"/>
                        <a:ea typeface="+mn-ea"/>
                        <a:cs typeface="+mn-cs"/>
                      </a:endParaRPr>
                    </a:p>
                  </a:txBody>
                  <a:tcPr>
                    <a:solidFill>
                      <a:schemeClr val="accent6">
                        <a:lumMod val="50000"/>
                      </a:schemeClr>
                    </a:solidFill>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Bestandteil des Schadenersatzes sind zusätzlich auch </a:t>
                      </a:r>
                      <a:r>
                        <a:rPr lang="de-AT" sz="1400" b="0" u="sng" kern="1200" baseline="0" noProof="0" dirty="0" smtClean="0">
                          <a:solidFill>
                            <a:schemeClr val="tx1"/>
                          </a:solidFill>
                          <a:latin typeface="+mn-lt"/>
                          <a:ea typeface="+mn-ea"/>
                          <a:cs typeface="+mn-cs"/>
                        </a:rPr>
                        <a:t>Zinsen</a:t>
                      </a:r>
                      <a:r>
                        <a:rPr lang="de-AT" sz="1400" b="0" kern="1200" baseline="0" noProof="0" dirty="0" smtClean="0">
                          <a:solidFill>
                            <a:schemeClr val="tx1"/>
                          </a:solidFill>
                          <a:latin typeface="+mn-lt"/>
                          <a:ea typeface="+mn-ea"/>
                          <a:cs typeface="+mn-cs"/>
                        </a:rPr>
                        <a:t> und </a:t>
                      </a:r>
                      <a:r>
                        <a:rPr lang="de-AT" sz="1400" b="0" u="sng" kern="1200" baseline="0" noProof="0" dirty="0" smtClean="0">
                          <a:solidFill>
                            <a:schemeClr val="tx1"/>
                          </a:solidFill>
                          <a:latin typeface="+mn-lt"/>
                          <a:ea typeface="+mn-ea"/>
                          <a:cs typeface="+mn-cs"/>
                        </a:rPr>
                        <a:t>Zinseszinsen</a:t>
                      </a:r>
                      <a:r>
                        <a:rPr lang="de-AT" sz="1400" b="0" kern="1200" baseline="0" noProof="0" dirty="0" smtClean="0">
                          <a:solidFill>
                            <a:schemeClr val="tx1"/>
                          </a:solidFill>
                          <a:latin typeface="+mn-lt"/>
                          <a:ea typeface="+mn-ea"/>
                          <a:cs typeface="+mn-cs"/>
                        </a:rPr>
                        <a:t>.</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Bei deliktischen Schadenersatzansprüchen beträgt der Zinssatz 4% per </a:t>
                      </a:r>
                      <a:r>
                        <a:rPr lang="de-AT" sz="1400" b="0" kern="1200" baseline="0" noProof="0" dirty="0" err="1" smtClean="0">
                          <a:solidFill>
                            <a:schemeClr val="tx1"/>
                          </a:solidFill>
                          <a:latin typeface="+mn-lt"/>
                          <a:ea typeface="+mn-ea"/>
                          <a:cs typeface="+mn-cs"/>
                        </a:rPr>
                        <a:t>annum</a:t>
                      </a:r>
                      <a:r>
                        <a:rPr lang="de-AT" sz="1400" b="0" kern="1200" baseline="0" noProof="0" dirty="0" smtClean="0">
                          <a:solidFill>
                            <a:schemeClr val="tx1"/>
                          </a:solidFill>
                          <a:latin typeface="+mn-lt"/>
                          <a:ea typeface="+mn-ea"/>
                          <a:cs typeface="+mn-cs"/>
                        </a:rPr>
                        <a:t>.</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u="sng" kern="1200" baseline="0" noProof="0" dirty="0" smtClean="0">
                          <a:solidFill>
                            <a:schemeClr val="tx1"/>
                          </a:solidFill>
                          <a:latin typeface="+mn-lt"/>
                          <a:ea typeface="+mn-ea"/>
                          <a:cs typeface="+mn-cs"/>
                        </a:rPr>
                        <a:t>Zinsen</a:t>
                      </a:r>
                      <a:r>
                        <a:rPr lang="de-AT" sz="1400" b="0" kern="1200" baseline="0" noProof="0" dirty="0" smtClean="0">
                          <a:solidFill>
                            <a:schemeClr val="tx1"/>
                          </a:solidFill>
                          <a:latin typeface="+mn-lt"/>
                          <a:ea typeface="+mn-ea"/>
                          <a:cs typeface="+mn-cs"/>
                        </a:rPr>
                        <a:t> stehen ab dem auf die Einmahnung (Zahlungsaufforderung) folgenden Tag zu (§ 1334 ABGB). </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u="sng" kern="1200" baseline="0" noProof="0" dirty="0" smtClean="0">
                          <a:solidFill>
                            <a:schemeClr val="tx1"/>
                          </a:solidFill>
                          <a:latin typeface="+mn-lt"/>
                          <a:ea typeface="+mn-ea"/>
                          <a:cs typeface="+mn-cs"/>
                        </a:rPr>
                        <a:t>Zinseszinsen</a:t>
                      </a:r>
                      <a:r>
                        <a:rPr lang="de-AT" sz="1400" b="0" kern="1200" baseline="0" noProof="0" dirty="0" smtClean="0">
                          <a:solidFill>
                            <a:schemeClr val="tx1"/>
                          </a:solidFill>
                          <a:latin typeface="+mn-lt"/>
                          <a:ea typeface="+mn-ea"/>
                          <a:cs typeface="+mn-cs"/>
                        </a:rPr>
                        <a:t> können ab Streitanhängigkeit (dh Zustellung der Klage an den Beklagten</a:t>
                      </a:r>
                      <a:r>
                        <a:rPr lang="de-AT" sz="1400" b="0" u="none" kern="1200" baseline="0" noProof="0" dirty="0" smtClean="0">
                          <a:solidFill>
                            <a:schemeClr val="tx1"/>
                          </a:solidFill>
                          <a:latin typeface="+mn-lt"/>
                          <a:ea typeface="+mn-ea"/>
                          <a:cs typeface="+mn-cs"/>
                        </a:rPr>
                        <a:t>) gefordert werden (§ 1000 </a:t>
                      </a:r>
                      <a:r>
                        <a:rPr lang="de-AT" sz="1400" b="0" u="none" kern="1200" baseline="0" noProof="0" dirty="0" err="1" smtClean="0">
                          <a:solidFill>
                            <a:schemeClr val="tx1"/>
                          </a:solidFill>
                          <a:latin typeface="+mn-lt"/>
                          <a:ea typeface="+mn-ea"/>
                          <a:cs typeface="+mn-cs"/>
                        </a:rPr>
                        <a:t>Abs</a:t>
                      </a:r>
                      <a:r>
                        <a:rPr lang="de-AT" sz="1400" b="0" u="none" kern="1200" baseline="0" noProof="0" dirty="0" smtClean="0">
                          <a:solidFill>
                            <a:schemeClr val="tx1"/>
                          </a:solidFill>
                          <a:latin typeface="+mn-lt"/>
                          <a:ea typeface="+mn-ea"/>
                          <a:cs typeface="+mn-cs"/>
                        </a:rPr>
                        <a:t> 2 ABGB).</a:t>
                      </a: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u="sng" kern="1200" baseline="0" noProof="0" dirty="0" err="1" smtClean="0">
                          <a:solidFill>
                            <a:schemeClr val="tx1"/>
                          </a:solidFill>
                          <a:latin typeface="+mn-lt"/>
                          <a:ea typeface="+mn-ea"/>
                          <a:cs typeface="+mn-cs"/>
                        </a:rPr>
                        <a:t>Zinschaden</a:t>
                      </a:r>
                      <a:r>
                        <a:rPr lang="de-AT" sz="1400" b="0" u="none" kern="1200" baseline="0" noProof="0" dirty="0" smtClean="0">
                          <a:solidFill>
                            <a:schemeClr val="tx1"/>
                          </a:solidFill>
                          <a:latin typeface="+mn-lt"/>
                          <a:ea typeface="+mn-ea"/>
                          <a:cs typeface="+mn-cs"/>
                        </a:rPr>
                        <a:t>: Ein allfälliger darüber hinausgehender Zinsschaden könnte auf schadenersatzrechtlicher Basis begehrt werden.</a:t>
                      </a:r>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28789377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14</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Rechtlicher Rahmen in Österreich (4/5)</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3844698644"/>
              </p:ext>
            </p:extLst>
          </p:nvPr>
        </p:nvGraphicFramePr>
        <p:xfrm>
          <a:off x="179512" y="1340767"/>
          <a:ext cx="8712968" cy="4480560"/>
        </p:xfrm>
        <a:graphic>
          <a:graphicData uri="http://schemas.openxmlformats.org/drawingml/2006/table">
            <a:tbl>
              <a:tblPr firstRow="1" bandRow="1">
                <a:tableStyleId>{5C22544A-7EE6-4342-B048-85BDC9FD1C3A}</a:tableStyleId>
              </a:tblPr>
              <a:tblGrid>
                <a:gridCol w="1872208"/>
                <a:gridCol w="6840760"/>
              </a:tblGrid>
              <a:tr h="2684353">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baseline="0" noProof="0" dirty="0" smtClean="0">
                          <a:solidFill>
                            <a:schemeClr val="bg1"/>
                          </a:solidFill>
                          <a:latin typeface="+mn-lt"/>
                          <a:ea typeface="+mn-ea"/>
                          <a:cs typeface="+mn-cs"/>
                        </a:rPr>
                        <a:t>Anwendbares Recht für Ansprüche ab dem 11.01.2009</a:t>
                      </a:r>
                      <a:endParaRPr lang="de-AT" sz="1400" b="1" kern="1200" noProof="0" dirty="0" smtClean="0">
                        <a:solidFill>
                          <a:schemeClr val="bg1"/>
                        </a:solidFill>
                        <a:latin typeface="+mn-lt"/>
                        <a:ea typeface="+mn-ea"/>
                        <a:cs typeface="+mn-cs"/>
                      </a:endParaRPr>
                    </a:p>
                    <a:p>
                      <a:pPr marL="0" indent="0" algn="l" defTabSz="914400" rtl="0" eaLnBrk="1" latinLnBrk="0" hangingPunct="1">
                        <a:spcAft>
                          <a:spcPts val="600"/>
                        </a:spcAft>
                        <a:buFont typeface="Arial" panose="020B0604020202020204" pitchFamily="34" charset="0"/>
                        <a:buNone/>
                      </a:pPr>
                      <a:endParaRPr lang="de-AT" sz="1400" b="1" kern="1200" noProof="0" dirty="0">
                        <a:solidFill>
                          <a:schemeClr val="bg1"/>
                        </a:solidFill>
                        <a:latin typeface="+mn-lt"/>
                        <a:ea typeface="+mn-ea"/>
                        <a:cs typeface="+mn-cs"/>
                      </a:endParaRPr>
                    </a:p>
                  </a:txBody>
                  <a:tcPr>
                    <a:lnB w="63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Wahlrecht des Geschädigten bei </a:t>
                      </a:r>
                      <a:r>
                        <a:rPr lang="de-AT" sz="1400" b="0" u="sng" kern="1200" baseline="0" noProof="0" dirty="0" smtClean="0">
                          <a:solidFill>
                            <a:schemeClr val="tx1"/>
                          </a:solidFill>
                          <a:latin typeface="+mn-lt"/>
                          <a:ea typeface="+mn-ea"/>
                          <a:cs typeface="+mn-cs"/>
                        </a:rPr>
                        <a:t>grenzüberschreitenden Kartellen</a:t>
                      </a:r>
                      <a:r>
                        <a:rPr lang="de-AT" sz="1400" b="0" u="none" kern="1200" baseline="0" noProof="0" dirty="0" smtClean="0">
                          <a:solidFill>
                            <a:schemeClr val="tx1"/>
                          </a:solidFill>
                          <a:latin typeface="+mn-lt"/>
                          <a:ea typeface="+mn-ea"/>
                          <a:cs typeface="+mn-cs"/>
                        </a:rPr>
                        <a:t> zwischen</a:t>
                      </a:r>
                      <a:endParaRPr lang="de-AT" sz="1400" b="0" kern="1200" baseline="0" noProof="0" dirty="0" smtClean="0">
                        <a:solidFill>
                          <a:schemeClr val="tx1"/>
                        </a:solidFill>
                        <a:latin typeface="+mn-lt"/>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de-AT" sz="1400" b="0" kern="1200" baseline="0" noProof="0" dirty="0" smtClean="0">
                          <a:solidFill>
                            <a:schemeClr val="tx1"/>
                          </a:solidFill>
                          <a:latin typeface="+mn-lt"/>
                          <a:ea typeface="+mn-ea"/>
                          <a:cs typeface="+mn-cs"/>
                        </a:rPr>
                        <a:t>Geltendmachung des gesamten Schadens nach dem Recht eines Mitgliedstaates vor einem Gericht. </a:t>
                      </a:r>
                    </a:p>
                    <a:p>
                      <a:pPr marL="714375"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0" u="sng" kern="1200" baseline="0" noProof="0" dirty="0" smtClean="0">
                          <a:solidFill>
                            <a:schemeClr val="tx1"/>
                          </a:solidFill>
                          <a:latin typeface="+mn-lt"/>
                          <a:ea typeface="+mn-ea"/>
                          <a:cs typeface="+mn-cs"/>
                        </a:rPr>
                        <a:t>Voraussetzung</a:t>
                      </a:r>
                      <a:r>
                        <a:rPr lang="de-AT" sz="1400" b="0" kern="1200" baseline="0" noProof="0" dirty="0" smtClean="0">
                          <a:solidFill>
                            <a:schemeClr val="tx1"/>
                          </a:solidFill>
                          <a:latin typeface="+mn-lt"/>
                          <a:ea typeface="+mn-ea"/>
                          <a:cs typeface="+mn-cs"/>
                        </a:rPr>
                        <a:t>: </a:t>
                      </a:r>
                    </a:p>
                    <a:p>
                      <a:pPr marL="10001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Sitz des Beklagten in diesem Staat und </a:t>
                      </a:r>
                    </a:p>
                    <a:p>
                      <a:pPr marL="1000125"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kern="1200" baseline="0" noProof="0" dirty="0" smtClean="0">
                          <a:solidFill>
                            <a:schemeClr val="tx1"/>
                          </a:solidFill>
                          <a:latin typeface="+mn-lt"/>
                          <a:ea typeface="+mn-ea"/>
                          <a:cs typeface="+mn-cs"/>
                        </a:rPr>
                        <a:t>der Markt dieses Staates ist unmittelbar und wesentlich von diesem Kartell beeinträchtigt.</a:t>
                      </a:r>
                      <a:br>
                        <a:rPr lang="de-AT" sz="1400" b="0" kern="1200" baseline="0" noProof="0" dirty="0" smtClean="0">
                          <a:solidFill>
                            <a:schemeClr val="tx1"/>
                          </a:solidFill>
                          <a:latin typeface="+mn-lt"/>
                          <a:ea typeface="+mn-ea"/>
                          <a:cs typeface="+mn-cs"/>
                        </a:rPr>
                      </a:br>
                      <a:endParaRPr lang="de-AT" sz="1400" b="0" kern="1200" baseline="0" noProof="0" dirty="0" smtClean="0">
                        <a:solidFill>
                          <a:schemeClr val="tx1"/>
                        </a:solidFill>
                        <a:latin typeface="+mn-lt"/>
                        <a:ea typeface="+mn-ea"/>
                        <a:cs typeface="+mn-cs"/>
                      </a:endParaRPr>
                    </a:p>
                    <a:p>
                      <a:pPr marL="714375" marR="0" lvl="1"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0" i="1" kern="1200" baseline="0" noProof="0" dirty="0" smtClean="0">
                          <a:solidFill>
                            <a:schemeClr val="tx1"/>
                          </a:solidFill>
                          <a:latin typeface="+mn-lt"/>
                          <a:ea typeface="+mn-ea"/>
                          <a:cs typeface="+mn-cs"/>
                        </a:rPr>
                        <a:t>oder</a:t>
                      </a:r>
                      <a:br>
                        <a:rPr lang="de-AT" sz="1400" b="0" i="1" kern="1200" baseline="0" noProof="0" dirty="0" smtClean="0">
                          <a:solidFill>
                            <a:schemeClr val="tx1"/>
                          </a:solidFill>
                          <a:latin typeface="+mn-lt"/>
                          <a:ea typeface="+mn-ea"/>
                          <a:cs typeface="+mn-cs"/>
                        </a:rPr>
                      </a:br>
                      <a:endParaRPr lang="de-AT" sz="1400" b="0" i="1" kern="1200" baseline="0" noProof="0" dirty="0" smtClean="0">
                        <a:solidFill>
                          <a:schemeClr val="tx1"/>
                        </a:solidFill>
                        <a:latin typeface="+mn-lt"/>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de-AT" sz="1400" b="0" u="none" kern="1200" baseline="0" noProof="0" dirty="0" smtClean="0">
                          <a:solidFill>
                            <a:schemeClr val="tx1"/>
                          </a:solidFill>
                          <a:latin typeface="+mn-lt"/>
                          <a:ea typeface="+mn-ea"/>
                          <a:cs typeface="+mn-cs"/>
                        </a:rPr>
                        <a:t>Geltendmachung des jeweiligen in einem Mitgliedstaat entstandenen Schadens nach dem Recht dieses Mitgliedstaates: sog. </a:t>
                      </a:r>
                      <a:r>
                        <a:rPr lang="de-AT" sz="1400" b="0" kern="1200" baseline="0" noProof="0" dirty="0" smtClean="0">
                          <a:solidFill>
                            <a:schemeClr val="tx1"/>
                          </a:solidFill>
                          <a:latin typeface="+mn-lt"/>
                          <a:ea typeface="+mn-ea"/>
                          <a:cs typeface="+mn-cs"/>
                        </a:rPr>
                        <a:t>"</a:t>
                      </a:r>
                      <a:r>
                        <a:rPr lang="de-AT" sz="1400" b="0" u="sng" kern="1200" baseline="0" noProof="0" dirty="0" smtClean="0">
                          <a:solidFill>
                            <a:schemeClr val="tx1"/>
                          </a:solidFill>
                          <a:latin typeface="+mn-lt"/>
                          <a:ea typeface="+mn-ea"/>
                          <a:cs typeface="+mn-cs"/>
                        </a:rPr>
                        <a:t>Mosaikbetrachtung</a:t>
                      </a:r>
                      <a:r>
                        <a:rPr lang="de-AT" sz="1400" b="0" kern="1200" baseline="0" noProof="0" dirty="0" smtClean="0">
                          <a:solidFill>
                            <a:schemeClr val="tx1"/>
                          </a:solidFill>
                          <a:latin typeface="+mn-lt"/>
                          <a:ea typeface="+mn-ea"/>
                          <a:cs typeface="+mn-cs"/>
                        </a:rPr>
                        <a:t>".</a:t>
                      </a:r>
                    </a:p>
                  </a:txBody>
                  <a:tcPr>
                    <a:lnB w="6350" cap="flat" cmpd="sng" algn="ctr">
                      <a:solidFill>
                        <a:schemeClr val="bg1"/>
                      </a:solidFill>
                      <a:prstDash val="solid"/>
                      <a:round/>
                      <a:headEnd type="none" w="med" len="med"/>
                      <a:tailEnd type="none" w="med" len="med"/>
                    </a:lnB>
                    <a:solidFill>
                      <a:schemeClr val="bg2">
                        <a:lumMod val="20000"/>
                        <a:lumOff val="80000"/>
                      </a:schemeClr>
                    </a:solidFill>
                  </a:tcPr>
                </a:tc>
              </a:tr>
              <a:tr h="1060063">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noProof="0" dirty="0" smtClean="0">
                          <a:solidFill>
                            <a:schemeClr val="bg1"/>
                          </a:solidFill>
                          <a:latin typeface="+mn-lt"/>
                          <a:ea typeface="+mn-ea"/>
                          <a:cs typeface="+mn-cs"/>
                        </a:rPr>
                        <a:t>Anwendbares Recht für </a:t>
                      </a:r>
                      <a:r>
                        <a:rPr lang="de-AT" sz="1400" b="1" kern="1200" baseline="0" noProof="0" dirty="0" smtClean="0">
                          <a:solidFill>
                            <a:schemeClr val="bg1"/>
                          </a:solidFill>
                          <a:latin typeface="+mn-lt"/>
                          <a:ea typeface="+mn-ea"/>
                          <a:cs typeface="+mn-cs"/>
                        </a:rPr>
                        <a:t>Ansprüche vor dem 11.01.2009 (Annahme: Sitz des Geschädigten in Österreich)</a:t>
                      </a:r>
                      <a:endParaRPr lang="de-AT" sz="1400" b="1" kern="1200" noProof="0" dirty="0">
                        <a:solidFill>
                          <a:schemeClr val="bg1"/>
                        </a:solidFill>
                        <a:latin typeface="+mn-lt"/>
                        <a:ea typeface="+mn-ea"/>
                        <a:cs typeface="+mn-cs"/>
                      </a:endParaRPr>
                    </a:p>
                  </a:txBody>
                  <a:tcPr>
                    <a:lnT w="6350" cap="flat" cmpd="sng" algn="ctr">
                      <a:solidFill>
                        <a:schemeClr val="bg1"/>
                      </a:solidFill>
                      <a:prstDash val="solid"/>
                      <a:round/>
                      <a:headEnd type="none" w="med" len="med"/>
                      <a:tailEnd type="none" w="med" len="med"/>
                    </a:lnT>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0" kern="1200" baseline="0" noProof="0" dirty="0" smtClean="0">
                          <a:solidFill>
                            <a:schemeClr val="tx1"/>
                          </a:solidFill>
                          <a:latin typeface="+mn-lt"/>
                          <a:ea typeface="+mn-ea"/>
                          <a:cs typeface="+mn-cs"/>
                        </a:rPr>
                        <a:t>Solche Ansprüche unterliegen u.E. dem österreichischen Recht, weil das dem Kartellgesetz inhärente Auswirkungsprinzip hier als Sonderanknüpfung für die österreichische Rechtsordnung anzusehen sein wird (soweit ersichtlich existiert zu dieser Frage jedoch keine Rechtsprechung).</a:t>
                      </a:r>
                    </a:p>
                  </a:txBody>
                  <a:tcPr>
                    <a:lnT w="6350" cap="flat" cmpd="sng" algn="ctr">
                      <a:solidFill>
                        <a:schemeClr val="bg1"/>
                      </a:solidFill>
                      <a:prstDash val="solid"/>
                      <a:round/>
                      <a:headEnd type="none" w="med" len="med"/>
                      <a:tailEnd type="none" w="med" len="med"/>
                    </a:lnT>
                    <a:solidFill>
                      <a:schemeClr val="bg2">
                        <a:lumMod val="20000"/>
                        <a:lumOff val="80000"/>
                      </a:schemeClr>
                    </a:solidFill>
                  </a:tcPr>
                </a:tc>
              </a:tr>
            </a:tbl>
          </a:graphicData>
        </a:graphic>
      </p:graphicFrame>
    </p:spTree>
    <p:extLst>
      <p:ext uri="{BB962C8B-B14F-4D97-AF65-F5344CB8AC3E}">
        <p14:creationId xmlns:p14="http://schemas.microsoft.com/office/powerpoint/2010/main" val="281117963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15</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Rechtlicher Rahmen in Österreich (5/5)</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2754263219"/>
              </p:ext>
            </p:extLst>
          </p:nvPr>
        </p:nvGraphicFramePr>
        <p:xfrm>
          <a:off x="179512" y="1052736"/>
          <a:ext cx="8712968" cy="3840480"/>
        </p:xfrm>
        <a:graphic>
          <a:graphicData uri="http://schemas.openxmlformats.org/drawingml/2006/table">
            <a:tbl>
              <a:tblPr firstRow="1" bandRow="1">
                <a:tableStyleId>{5C22544A-7EE6-4342-B048-85BDC9FD1C3A}</a:tableStyleId>
              </a:tblPr>
              <a:tblGrid>
                <a:gridCol w="1656184"/>
                <a:gridCol w="7056784"/>
              </a:tblGrid>
              <a:tr h="1830333">
                <a:tc>
                  <a:txBody>
                    <a:bodyPr/>
                    <a:lstStyle/>
                    <a:p>
                      <a:pPr marL="0" algn="l" defTabSz="914400" rtl="0" eaLnBrk="1" latinLnBrk="0" hangingPunct="1"/>
                      <a:r>
                        <a:rPr lang="de-AT" sz="1400" b="1" kern="1200" noProof="0" dirty="0" smtClean="0">
                          <a:solidFill>
                            <a:schemeClr val="bg1"/>
                          </a:solidFill>
                          <a:latin typeface="+mn-lt"/>
                          <a:ea typeface="+mn-ea"/>
                          <a:cs typeface="+mn-cs"/>
                        </a:rPr>
                        <a:t>Beginn</a:t>
                      </a:r>
                      <a:r>
                        <a:rPr lang="de-AT" sz="1400" b="1" kern="1200" baseline="0" noProof="0" dirty="0" smtClean="0">
                          <a:solidFill>
                            <a:schemeClr val="bg1"/>
                          </a:solidFill>
                          <a:latin typeface="+mn-lt"/>
                          <a:ea typeface="+mn-ea"/>
                          <a:cs typeface="+mn-cs"/>
                        </a:rPr>
                        <a:t> der subjektiven Verjährungsfrist</a:t>
                      </a:r>
                      <a:endParaRPr lang="de-AT" sz="1400" b="1" kern="1200" noProof="0" dirty="0">
                        <a:solidFill>
                          <a:schemeClr val="bg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Zeitpunkt</a:t>
                      </a:r>
                      <a:r>
                        <a:rPr lang="de-AT" sz="1400" b="0" kern="1200" baseline="0" noProof="0" dirty="0" smtClean="0">
                          <a:solidFill>
                            <a:schemeClr val="tx1"/>
                          </a:solidFill>
                          <a:latin typeface="+mn-lt"/>
                          <a:ea typeface="+mn-ea"/>
                          <a:cs typeface="+mn-cs"/>
                        </a:rPr>
                        <a:t>: Kenntnis von Schaden und Schädiger</a:t>
                      </a:r>
                    </a:p>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Bsp.: (spätestens): </a:t>
                      </a:r>
                      <a:r>
                        <a:rPr lang="de-AT" sz="1400" b="0" u="sng" kern="1200" baseline="0" noProof="0" dirty="0" smtClean="0">
                          <a:solidFill>
                            <a:schemeClr val="tx1"/>
                          </a:solidFill>
                          <a:latin typeface="+mn-lt"/>
                          <a:ea typeface="+mn-ea"/>
                          <a:cs typeface="+mn-cs"/>
                        </a:rPr>
                        <a:t>19.07.2016</a:t>
                      </a:r>
                      <a:r>
                        <a:rPr lang="de-AT" sz="1400" b="0" kern="1200" baseline="0" noProof="0" dirty="0" smtClean="0">
                          <a:solidFill>
                            <a:schemeClr val="tx1"/>
                          </a:solidFill>
                          <a:latin typeface="+mn-lt"/>
                          <a:ea typeface="+mn-ea"/>
                          <a:cs typeface="+mn-cs"/>
                        </a:rPr>
                        <a:t> (z.B.: Zeitpunkt der Lkw-Kartellentscheidungen der Kommission) bzw. </a:t>
                      </a:r>
                      <a:r>
                        <a:rPr lang="de-AT" sz="1400" b="0" u="sng" kern="1200" baseline="0" noProof="0" dirty="0" smtClean="0">
                          <a:solidFill>
                            <a:schemeClr val="tx1"/>
                          </a:solidFill>
                          <a:latin typeface="+mn-lt"/>
                          <a:ea typeface="+mn-ea"/>
                          <a:cs typeface="+mn-cs"/>
                        </a:rPr>
                        <a:t>27.09.2017</a:t>
                      </a:r>
                      <a:r>
                        <a:rPr lang="de-AT" sz="1400" b="0" kern="1200" baseline="0" noProof="0" dirty="0" smtClean="0">
                          <a:solidFill>
                            <a:schemeClr val="tx1"/>
                          </a:solidFill>
                          <a:latin typeface="+mn-lt"/>
                          <a:ea typeface="+mn-ea"/>
                          <a:cs typeface="+mn-cs"/>
                        </a:rPr>
                        <a:t> (betreffend </a:t>
                      </a:r>
                      <a:r>
                        <a:rPr lang="de-AT" sz="1400" b="0" kern="1200" baseline="0" noProof="0" dirty="0" err="1" smtClean="0">
                          <a:solidFill>
                            <a:schemeClr val="tx1"/>
                          </a:solidFill>
                          <a:latin typeface="+mn-lt"/>
                          <a:ea typeface="+mn-ea"/>
                          <a:cs typeface="+mn-cs"/>
                        </a:rPr>
                        <a:t>Scania</a:t>
                      </a:r>
                      <a:r>
                        <a:rPr lang="de-AT" sz="1400" b="0" kern="1200" baseline="0" noProof="0" dirty="0" smtClean="0">
                          <a:solidFill>
                            <a:schemeClr val="tx1"/>
                          </a:solidFill>
                          <a:latin typeface="+mn-lt"/>
                          <a:ea typeface="+mn-ea"/>
                          <a:cs typeface="+mn-cs"/>
                        </a:rPr>
                        <a:t>).</a:t>
                      </a:r>
                    </a:p>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OGH entschied in früheren Kartellschadenersatzfällen, dass i.d.R. die </a:t>
                      </a:r>
                      <a:r>
                        <a:rPr lang="de-AT" sz="1400" b="0" u="sng" kern="1200" baseline="0" noProof="0" dirty="0" smtClean="0">
                          <a:solidFill>
                            <a:schemeClr val="tx1"/>
                          </a:solidFill>
                          <a:latin typeface="+mn-lt"/>
                          <a:ea typeface="+mn-ea"/>
                          <a:cs typeface="+mn-cs"/>
                        </a:rPr>
                        <a:t>rechtskräftige Entscheidung</a:t>
                      </a:r>
                      <a:r>
                        <a:rPr lang="de-AT" sz="1400" b="0" u="none" kern="1200" baseline="0" noProof="0" dirty="0" smtClean="0">
                          <a:solidFill>
                            <a:schemeClr val="tx1"/>
                          </a:solidFill>
                          <a:latin typeface="+mn-lt"/>
                          <a:ea typeface="+mn-ea"/>
                          <a:cs typeface="+mn-cs"/>
                        </a:rPr>
                        <a:t> des OGH als KOG</a:t>
                      </a:r>
                      <a:r>
                        <a:rPr lang="de-AT" sz="1400" b="0" kern="1200" baseline="0" noProof="0" dirty="0" smtClean="0">
                          <a:solidFill>
                            <a:schemeClr val="tx1"/>
                          </a:solidFill>
                          <a:latin typeface="+mn-lt"/>
                          <a:ea typeface="+mn-ea"/>
                          <a:cs typeface="+mn-cs"/>
                        </a:rPr>
                        <a:t> </a:t>
                      </a:r>
                      <a:r>
                        <a:rPr lang="de-AT" sz="1400" b="0" u="sng" kern="1200" baseline="0" noProof="0" dirty="0" smtClean="0">
                          <a:solidFill>
                            <a:schemeClr val="tx1"/>
                          </a:solidFill>
                          <a:latin typeface="+mn-lt"/>
                          <a:ea typeface="+mn-ea"/>
                          <a:cs typeface="+mn-cs"/>
                        </a:rPr>
                        <a:t>fristauslösend</a:t>
                      </a:r>
                      <a:r>
                        <a:rPr lang="de-AT" sz="1400" b="0" kern="1200" baseline="0" noProof="0" dirty="0" smtClean="0">
                          <a:solidFill>
                            <a:schemeClr val="tx1"/>
                          </a:solidFill>
                          <a:latin typeface="+mn-lt"/>
                          <a:ea typeface="+mn-ea"/>
                          <a:cs typeface="+mn-cs"/>
                        </a:rPr>
                        <a:t> sei.</a:t>
                      </a:r>
                    </a:p>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Allenfalls setzt der Beginn der subjektiven Verjährungsfrist auch schon früher ein. Dies hängt davon ab, ob konkreter Geschädigter schon früher über Informationen verfügte, die </a:t>
                      </a:r>
                    </a:p>
                    <a:p>
                      <a:pPr marL="552450" indent="-285750" algn="l" defTabSz="914400" rtl="0" eaLnBrk="1" latinLnBrk="0" hangingPunct="1">
                        <a:spcAft>
                          <a:spcPts val="600"/>
                        </a:spcAft>
                        <a:buFont typeface="Wingdings" panose="05000000000000000000" pitchFamily="2" charset="2"/>
                        <a:buChar char=""/>
                      </a:pPr>
                      <a:r>
                        <a:rPr lang="de-AT" sz="1400" b="0" kern="1200" baseline="0" noProof="0" dirty="0" smtClean="0">
                          <a:solidFill>
                            <a:schemeClr val="tx1"/>
                          </a:solidFill>
                          <a:latin typeface="+mn-lt"/>
                          <a:ea typeface="+mn-ea"/>
                          <a:cs typeface="+mn-cs"/>
                        </a:rPr>
                        <a:t>eine Klage mit Aussicht auf Erfolg ermöglicht hätten, oder </a:t>
                      </a:r>
                    </a:p>
                    <a:p>
                      <a:pPr marL="552450" indent="-285750" algn="l" defTabSz="914400" rtl="0" eaLnBrk="1" latinLnBrk="0" hangingPunct="1">
                        <a:spcAft>
                          <a:spcPts val="600"/>
                        </a:spcAft>
                        <a:buFont typeface="Wingdings" panose="05000000000000000000" pitchFamily="2" charset="2"/>
                        <a:buChar char=""/>
                      </a:pPr>
                      <a:r>
                        <a:rPr lang="de-AT" sz="1400" b="0" kern="1200" baseline="0" noProof="0" dirty="0" smtClean="0">
                          <a:solidFill>
                            <a:schemeClr val="tx1"/>
                          </a:solidFill>
                          <a:latin typeface="+mn-lt"/>
                          <a:ea typeface="+mn-ea"/>
                          <a:cs typeface="+mn-cs"/>
                        </a:rPr>
                        <a:t>eine Erkundigungspflicht ausgelöst haben. </a:t>
                      </a:r>
                    </a:p>
                  </a:txBody>
                  <a:tcPr>
                    <a:lnB w="12700" cap="flat" cmpd="sng" algn="ctr">
                      <a:solidFill>
                        <a:schemeClr val="bg1"/>
                      </a:solidFill>
                      <a:prstDash val="solid"/>
                      <a:round/>
                      <a:headEnd type="none" w="med" len="med"/>
                      <a:tailEnd type="none" w="med" len="med"/>
                    </a:lnB>
                    <a:solidFill>
                      <a:schemeClr val="bg2">
                        <a:lumMod val="20000"/>
                        <a:lumOff val="80000"/>
                      </a:schemeClr>
                    </a:solidFill>
                  </a:tcPr>
                </a:tc>
              </a:tr>
              <a:tr h="1413672">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noProof="0" dirty="0" smtClean="0">
                          <a:solidFill>
                            <a:schemeClr val="bg1"/>
                          </a:solidFill>
                          <a:latin typeface="+mn-lt"/>
                          <a:ea typeface="+mn-ea"/>
                          <a:cs typeface="+mn-cs"/>
                        </a:rPr>
                        <a:t>Verjährungsfrist: Alte</a:t>
                      </a:r>
                      <a:r>
                        <a:rPr lang="de-AT" sz="1400" b="1" kern="1200" baseline="0" noProof="0" dirty="0" smtClean="0">
                          <a:solidFill>
                            <a:schemeClr val="bg1"/>
                          </a:solidFill>
                          <a:latin typeface="+mn-lt"/>
                          <a:ea typeface="+mn-ea"/>
                          <a:cs typeface="+mn-cs"/>
                        </a:rPr>
                        <a:t> Rechtslage (§ 1489 ABGB) vs. neue Rechtslage (§ 37h KartG)</a:t>
                      </a:r>
                      <a:endParaRPr lang="de-AT" sz="1400" b="1" kern="1200" noProof="0" dirty="0" smtClean="0">
                        <a:solidFill>
                          <a:schemeClr val="bg1"/>
                        </a:solidFill>
                        <a:latin typeface="+mn-lt"/>
                        <a:ea typeface="+mn-ea"/>
                        <a:cs typeface="+mn-cs"/>
                      </a:endParaRPr>
                    </a:p>
                    <a:p>
                      <a:pPr marL="0" indent="0" algn="l" defTabSz="914400" rtl="0" eaLnBrk="1" latinLnBrk="0" hangingPunct="1">
                        <a:spcAft>
                          <a:spcPts val="600"/>
                        </a:spcAft>
                        <a:buFont typeface="Arial" panose="020B0604020202020204" pitchFamily="34" charset="0"/>
                        <a:buNone/>
                      </a:pPr>
                      <a:endParaRPr lang="de-AT" sz="1400" b="1" kern="1200" noProof="0" dirty="0">
                        <a:solidFill>
                          <a:schemeClr val="bg1"/>
                        </a:solidFill>
                        <a:latin typeface="+mn-lt"/>
                        <a:ea typeface="+mn-ea"/>
                        <a:cs typeface="+mn-cs"/>
                      </a:endParaRPr>
                    </a:p>
                  </a:txBody>
                  <a:tcPr>
                    <a:lnT w="12700" cap="flat" cmpd="sng" algn="ctr">
                      <a:solidFill>
                        <a:schemeClr val="bg1"/>
                      </a:solidFill>
                      <a:prstDash val="solid"/>
                      <a:round/>
                      <a:headEnd type="none" w="med" len="med"/>
                      <a:tailEnd type="none" w="med" len="med"/>
                    </a:lnT>
                    <a:solidFill>
                      <a:schemeClr val="accent6">
                        <a:lumMod val="50000"/>
                      </a:schemeClr>
                    </a:solidFill>
                  </a:tcPr>
                </a:tc>
                <a:tc>
                  <a:txBody>
                    <a:bodyPr/>
                    <a:lstStyle/>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Alte Rechtslage: 	</a:t>
                      </a:r>
                      <a:r>
                        <a:rPr lang="de-AT" sz="1400" b="1" kern="1200" baseline="0" noProof="0" dirty="0" smtClean="0">
                          <a:solidFill>
                            <a:schemeClr val="tx1"/>
                          </a:solidFill>
                          <a:latin typeface="+mn-lt"/>
                          <a:ea typeface="+mn-ea"/>
                          <a:cs typeface="+mn-cs"/>
                        </a:rPr>
                        <a:t>3 Jahre</a:t>
                      </a:r>
                    </a:p>
                    <a:p>
                      <a:pPr marL="285750"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Neue Rechtslage: 	</a:t>
                      </a:r>
                      <a:r>
                        <a:rPr lang="de-AT" sz="1400" b="1" kern="1200" baseline="0" noProof="0" dirty="0" smtClean="0">
                          <a:solidFill>
                            <a:schemeClr val="tx1"/>
                          </a:solidFill>
                          <a:latin typeface="+mn-lt"/>
                          <a:ea typeface="+mn-ea"/>
                          <a:cs typeface="+mn-cs"/>
                        </a:rPr>
                        <a:t>5 Jahre</a:t>
                      </a:r>
                      <a:r>
                        <a:rPr lang="de-AT" sz="1400" b="0" kern="1200" baseline="0" noProof="0" dirty="0" smtClean="0">
                          <a:solidFill>
                            <a:schemeClr val="tx1"/>
                          </a:solidFill>
                          <a:latin typeface="+mn-lt"/>
                          <a:ea typeface="+mn-ea"/>
                          <a:cs typeface="+mn-cs"/>
                        </a:rPr>
                        <a:t>  	(bis zum </a:t>
                      </a:r>
                      <a:r>
                        <a:rPr lang="de-AT" sz="1400" b="0" u="sng" kern="1200" baseline="0" noProof="0" dirty="0" smtClean="0">
                          <a:solidFill>
                            <a:schemeClr val="tx1"/>
                          </a:solidFill>
                          <a:latin typeface="+mn-lt"/>
                          <a:ea typeface="+mn-ea"/>
                          <a:cs typeface="+mn-cs"/>
                        </a:rPr>
                        <a:t>26.12.2016</a:t>
                      </a:r>
                      <a:r>
                        <a:rPr lang="de-AT" sz="1400" b="0" u="none" kern="1200" baseline="0" noProof="0" dirty="0" smtClean="0">
                          <a:solidFill>
                            <a:schemeClr val="tx1"/>
                          </a:solidFill>
                          <a:latin typeface="+mn-lt"/>
                          <a:ea typeface="+mn-ea"/>
                          <a:cs typeface="+mn-cs"/>
                        </a:rPr>
                        <a:t> </a:t>
                      </a:r>
                      <a:r>
                        <a:rPr lang="de-AT" sz="1400" b="0" kern="1200" baseline="0" noProof="0" dirty="0" smtClean="0">
                          <a:solidFill>
                            <a:schemeClr val="tx1"/>
                          </a:solidFill>
                          <a:latin typeface="+mn-lt"/>
                          <a:ea typeface="+mn-ea"/>
                          <a:cs typeface="+mn-cs"/>
                        </a:rPr>
                        <a:t>noch nicht verjährte Ansprüche) </a:t>
                      </a:r>
                    </a:p>
                    <a:p>
                      <a:pPr marL="266700" indent="0" algn="l" defTabSz="914400" rtl="0" eaLnBrk="1" latinLnBrk="0" hangingPunct="1">
                        <a:spcAft>
                          <a:spcPts val="600"/>
                        </a:spcAft>
                        <a:buFont typeface="Arial" panose="020B0604020202020204" pitchFamily="34" charset="0"/>
                        <a:buNone/>
                      </a:pPr>
                      <a:r>
                        <a:rPr lang="de-AT" sz="1400" b="0" u="sng" kern="1200" baseline="0" noProof="0" dirty="0" smtClean="0">
                          <a:solidFill>
                            <a:schemeClr val="tx1"/>
                          </a:solidFill>
                          <a:latin typeface="+mn-lt"/>
                          <a:ea typeface="+mn-ea"/>
                          <a:cs typeface="+mn-cs"/>
                          <a:sym typeface="Wingdings" panose="05000000000000000000" pitchFamily="2" charset="2"/>
                        </a:rPr>
                        <a:t>Daher</a:t>
                      </a:r>
                      <a:r>
                        <a:rPr lang="de-AT" sz="1400" b="0" kern="1200" baseline="0" noProof="0" dirty="0" smtClean="0">
                          <a:solidFill>
                            <a:schemeClr val="tx1"/>
                          </a:solidFill>
                          <a:latin typeface="+mn-lt"/>
                          <a:ea typeface="+mn-ea"/>
                          <a:cs typeface="+mn-cs"/>
                          <a:sym typeface="Wingdings" panose="05000000000000000000" pitchFamily="2" charset="2"/>
                        </a:rPr>
                        <a:t>: Auf die </a:t>
                      </a:r>
                      <a:r>
                        <a:rPr lang="de-AT" sz="1400" b="0" u="sng" kern="1200" baseline="0" noProof="0" dirty="0" smtClean="0">
                          <a:solidFill>
                            <a:schemeClr val="tx1"/>
                          </a:solidFill>
                          <a:latin typeface="+mn-lt"/>
                          <a:ea typeface="+mn-ea"/>
                          <a:cs typeface="+mn-cs"/>
                          <a:sym typeface="Wingdings" panose="05000000000000000000" pitchFamily="2" charset="2"/>
                        </a:rPr>
                        <a:t>meisten Ansprüche</a:t>
                      </a:r>
                      <a:r>
                        <a:rPr lang="de-AT" sz="1400" b="0" kern="1200" baseline="0" noProof="0" dirty="0" smtClean="0">
                          <a:solidFill>
                            <a:schemeClr val="tx1"/>
                          </a:solidFill>
                          <a:latin typeface="+mn-lt"/>
                          <a:ea typeface="+mn-ea"/>
                          <a:cs typeface="+mn-cs"/>
                          <a:sym typeface="Wingdings" panose="05000000000000000000" pitchFamily="2" charset="2"/>
                        </a:rPr>
                        <a:t> wird die Verjährungsfrist von </a:t>
                      </a:r>
                      <a:r>
                        <a:rPr lang="de-AT" sz="1400" b="0" u="sng" kern="1200" baseline="0" noProof="0" dirty="0" smtClean="0">
                          <a:solidFill>
                            <a:schemeClr val="tx1"/>
                          </a:solidFill>
                          <a:latin typeface="+mn-lt"/>
                          <a:ea typeface="+mn-ea"/>
                          <a:cs typeface="+mn-cs"/>
                          <a:sym typeface="Wingdings" panose="05000000000000000000" pitchFamily="2" charset="2"/>
                        </a:rPr>
                        <a:t>5 Jahren</a:t>
                      </a:r>
                      <a:r>
                        <a:rPr lang="de-AT" sz="1400" b="0" kern="1200" baseline="0" noProof="0" dirty="0" smtClean="0">
                          <a:solidFill>
                            <a:schemeClr val="tx1"/>
                          </a:solidFill>
                          <a:latin typeface="+mn-lt"/>
                          <a:ea typeface="+mn-ea"/>
                          <a:cs typeface="+mn-cs"/>
                          <a:sym typeface="Wingdings" panose="05000000000000000000" pitchFamily="2" charset="2"/>
                        </a:rPr>
                        <a:t> anwendbar sein, außer ein Geschädigter verfügte über Spezialwissen.</a:t>
                      </a:r>
                    </a:p>
                  </a:txBody>
                  <a:tcPr>
                    <a:lnT w="12700" cap="flat" cmpd="sng" algn="ctr">
                      <a:solidFill>
                        <a:schemeClr val="bg1"/>
                      </a:solidFill>
                      <a:prstDash val="solid"/>
                      <a:round/>
                      <a:headEnd type="none" w="med" len="med"/>
                      <a:tailEnd type="none" w="med" len="med"/>
                    </a:lnT>
                    <a:solidFill>
                      <a:schemeClr val="bg2">
                        <a:lumMod val="20000"/>
                        <a:lumOff val="80000"/>
                      </a:schemeClr>
                    </a:solidFill>
                  </a:tcPr>
                </a:tc>
              </a:tr>
            </a:tbl>
          </a:graphicData>
        </a:graphic>
      </p:graphicFrame>
    </p:spTree>
    <p:extLst>
      <p:ext uri="{BB962C8B-B14F-4D97-AF65-F5344CB8AC3E}">
        <p14:creationId xmlns:p14="http://schemas.microsoft.com/office/powerpoint/2010/main" val="413215652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Handlungsoptionen</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1152128"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smtClean="0">
                <a:solidFill>
                  <a:schemeClr val="accent6">
                    <a:lumMod val="50000"/>
                  </a:schemeClr>
                </a:solidFill>
              </a:rPr>
              <a:t>4</a:t>
            </a: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448682"/>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17</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Exkurs: Handlungsoptionen</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6" name="Inhaltsplatzhalter 5"/>
          <p:cNvGraphicFramePr>
            <a:graphicFrameLocks noGrp="1"/>
          </p:cNvGraphicFramePr>
          <p:nvPr>
            <p:ph idx="1"/>
            <p:extLst>
              <p:ext uri="{D42A27DB-BD31-4B8C-83A1-F6EECF244321}">
                <p14:modId xmlns:p14="http://schemas.microsoft.com/office/powerpoint/2010/main" val="390200640"/>
              </p:ext>
            </p:extLst>
          </p:nvPr>
        </p:nvGraphicFramePr>
        <p:xfrm>
          <a:off x="556506" y="1268760"/>
          <a:ext cx="739987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148168"/>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Außergerichtlicher Vergleich</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1152128"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smtClean="0">
                <a:solidFill>
                  <a:schemeClr val="accent6">
                    <a:lumMod val="50000"/>
                  </a:schemeClr>
                </a:solidFill>
              </a:rPr>
              <a:t>4a</a:t>
            </a: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61941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4"/>
          <p:cNvGraphicFramePr>
            <a:graphicFrameLocks noGrp="1"/>
          </p:cNvGraphicFramePr>
          <p:nvPr>
            <p:extLst>
              <p:ext uri="{D42A27DB-BD31-4B8C-83A1-F6EECF244321}">
                <p14:modId xmlns:p14="http://schemas.microsoft.com/office/powerpoint/2010/main" val="3744322930"/>
              </p:ext>
            </p:extLst>
          </p:nvPr>
        </p:nvGraphicFramePr>
        <p:xfrm>
          <a:off x="205805" y="1340768"/>
          <a:ext cx="8712968" cy="1158240"/>
        </p:xfrm>
        <a:graphic>
          <a:graphicData uri="http://schemas.openxmlformats.org/drawingml/2006/table">
            <a:tbl>
              <a:tblPr firstRow="1" bandRow="1">
                <a:tableStyleId>{5C22544A-7EE6-4342-B048-85BDC9FD1C3A}</a:tableStyleId>
              </a:tblPr>
              <a:tblGrid>
                <a:gridCol w="1584176"/>
                <a:gridCol w="7128792"/>
              </a:tblGrid>
              <a:tr h="1080120">
                <a:tc>
                  <a:txBody>
                    <a:bodyPr/>
                    <a:lstStyle/>
                    <a:p>
                      <a:pPr marL="0" algn="l" defTabSz="914400" rtl="0" eaLnBrk="1" latinLnBrk="0" hangingPunct="1"/>
                      <a:r>
                        <a:rPr lang="de-AT" sz="1400" b="1" kern="1200" noProof="0" dirty="0" smtClean="0">
                          <a:solidFill>
                            <a:schemeClr val="bg1"/>
                          </a:solidFill>
                          <a:latin typeface="+mn-lt"/>
                          <a:ea typeface="+mn-ea"/>
                          <a:cs typeface="+mn-cs"/>
                        </a:rPr>
                        <a:t>Beschreibung</a:t>
                      </a:r>
                      <a:endParaRPr lang="de-AT" sz="1400" b="1" kern="1200" noProof="0" dirty="0">
                        <a:solidFill>
                          <a:schemeClr val="bg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0" indent="0" algn="l" defTabSz="914400" rtl="0" eaLnBrk="1" latinLnBrk="0" hangingPunct="1">
                        <a:spcAft>
                          <a:spcPts val="600"/>
                        </a:spcAft>
                        <a:buFont typeface="Arial" panose="020B0604020202020204" pitchFamily="34" charset="0"/>
                        <a:buNone/>
                      </a:pPr>
                      <a:r>
                        <a:rPr lang="de-AT" sz="1400" b="0" kern="1200" baseline="0" noProof="0" dirty="0" smtClean="0">
                          <a:solidFill>
                            <a:schemeClr val="tx1"/>
                          </a:solidFill>
                          <a:latin typeface="+mn-lt"/>
                          <a:ea typeface="+mn-ea"/>
                          <a:cs typeface="+mn-cs"/>
                        </a:rPr>
                        <a:t>Beim außergerichtlichen Vergleich einigen sich die Streitparteien auf den Umfang eines Vergleichsanspruchs im Rahmen von Vergleichsverhandlungen. Durch die Vergleichsvereinbarung wird eine eigenständige (verbindliche) rechtliche Grundlage geschaffen, die </a:t>
                      </a:r>
                      <a:r>
                        <a:rPr lang="de-AT" sz="1400" b="0" u="sng" kern="1200" baseline="0" noProof="0" dirty="0" smtClean="0">
                          <a:solidFill>
                            <a:schemeClr val="tx1"/>
                          </a:solidFill>
                          <a:latin typeface="+mn-lt"/>
                          <a:ea typeface="+mn-ea"/>
                          <a:cs typeface="+mn-cs"/>
                        </a:rPr>
                        <a:t>potenziell</a:t>
                      </a:r>
                      <a:r>
                        <a:rPr lang="de-AT" sz="1400" b="0" kern="1200" baseline="0" noProof="0" dirty="0" smtClean="0">
                          <a:solidFill>
                            <a:schemeClr val="tx1"/>
                          </a:solidFill>
                          <a:latin typeface="+mn-lt"/>
                          <a:ea typeface="+mn-ea"/>
                          <a:cs typeface="+mn-cs"/>
                        </a:rPr>
                        <a:t> bestehende Ansprüche auf Ersatz kartellbedingten Schadens ersetzt. Diese kann notfalls auch vor den staatlichen Gerichten durchgesetzt werden.</a:t>
                      </a:r>
                    </a:p>
                  </a:txBody>
                  <a:tcPr>
                    <a:lnB w="127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19</a:t>
            </a:fld>
            <a:endParaRPr lang="de-AT" altLang="en-US" dirty="0"/>
          </a:p>
        </p:txBody>
      </p:sp>
      <p:sp>
        <p:nvSpPr>
          <p:cNvPr id="7" name="Titel 1"/>
          <p:cNvSpPr>
            <a:spLocks noGrp="1"/>
          </p:cNvSpPr>
          <p:nvPr>
            <p:ph type="title"/>
          </p:nvPr>
        </p:nvSpPr>
        <p:spPr>
          <a:xfrm>
            <a:off x="588590" y="334045"/>
            <a:ext cx="8229600" cy="574675"/>
          </a:xfrm>
        </p:spPr>
        <p:txBody>
          <a:bodyPr/>
          <a:lstStyle/>
          <a:p>
            <a:r>
              <a:rPr lang="de-AT" sz="3000" b="1" dirty="0" smtClean="0">
                <a:solidFill>
                  <a:schemeClr val="accent6">
                    <a:lumMod val="50000"/>
                  </a:schemeClr>
                </a:solidFill>
              </a:rPr>
              <a:t>Beschreibung &amp; mögliche Dauer</a:t>
            </a:r>
            <a:endParaRPr lang="de-AT" sz="3000" b="1" dirty="0">
              <a:solidFill>
                <a:schemeClr val="accent6">
                  <a:lumMod val="50000"/>
                </a:schemeClr>
              </a:solidFill>
            </a:endParaRPr>
          </a:p>
        </p:txBody>
      </p:sp>
      <p:cxnSp>
        <p:nvCxnSpPr>
          <p:cNvPr id="8" name="Gerade Verbindung 7"/>
          <p:cNvCxnSpPr/>
          <p:nvPr/>
        </p:nvCxnSpPr>
        <p:spPr>
          <a:xfrm>
            <a:off x="683568" y="1052736"/>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539552" y="2636912"/>
            <a:ext cx="8752557" cy="3191062"/>
            <a:chOff x="539552" y="2636912"/>
            <a:chExt cx="8752557" cy="3191062"/>
          </a:xfrm>
        </p:grpSpPr>
        <p:grpSp>
          <p:nvGrpSpPr>
            <p:cNvPr id="197" name="Gruppieren 196"/>
            <p:cNvGrpSpPr/>
            <p:nvPr/>
          </p:nvGrpSpPr>
          <p:grpSpPr>
            <a:xfrm>
              <a:off x="539552" y="2636912"/>
              <a:ext cx="8752557" cy="3191062"/>
              <a:chOff x="1043608" y="2763872"/>
              <a:chExt cx="8752557" cy="3191062"/>
            </a:xfrm>
          </p:grpSpPr>
          <p:grpSp>
            <p:nvGrpSpPr>
              <p:cNvPr id="190" name="Gruppieren 189"/>
              <p:cNvGrpSpPr/>
              <p:nvPr/>
            </p:nvGrpSpPr>
            <p:grpSpPr>
              <a:xfrm>
                <a:off x="1043608" y="2763872"/>
                <a:ext cx="7698606" cy="3191062"/>
                <a:chOff x="-294609" y="2763872"/>
                <a:chExt cx="7698606" cy="3191062"/>
              </a:xfrm>
            </p:grpSpPr>
            <p:sp>
              <p:nvSpPr>
                <p:cNvPr id="178" name="Textfeld 177"/>
                <p:cNvSpPr txBox="1"/>
                <p:nvPr/>
              </p:nvSpPr>
              <p:spPr>
                <a:xfrm rot="2153170">
                  <a:off x="2457553" y="5136485"/>
                  <a:ext cx="2972293" cy="492443"/>
                </a:xfrm>
                <a:prstGeom prst="rect">
                  <a:avLst/>
                </a:prstGeom>
                <a:noFill/>
              </p:spPr>
              <p:txBody>
                <a:bodyPr wrap="square" rtlCol="0">
                  <a:spAutoFit/>
                </a:bodyPr>
                <a:lstStyle/>
                <a:p>
                  <a:r>
                    <a:rPr lang="de-AT" sz="1300" dirty="0" smtClean="0">
                      <a:latin typeface="+mn-lt"/>
                    </a:rPr>
                    <a:t>4. Übermittlung ökonomisches Gutachten an Vergleichsgegner </a:t>
                  </a:r>
                </a:p>
              </p:txBody>
            </p:sp>
            <p:grpSp>
              <p:nvGrpSpPr>
                <p:cNvPr id="189" name="Gruppieren 188"/>
                <p:cNvGrpSpPr/>
                <p:nvPr/>
              </p:nvGrpSpPr>
              <p:grpSpPr>
                <a:xfrm>
                  <a:off x="-294609" y="2763872"/>
                  <a:ext cx="7698606" cy="3191062"/>
                  <a:chOff x="-294609" y="2763872"/>
                  <a:chExt cx="7698606" cy="3191062"/>
                </a:xfrm>
              </p:grpSpPr>
              <p:sp>
                <p:nvSpPr>
                  <p:cNvPr id="180" name="Textfeld 179"/>
                  <p:cNvSpPr txBox="1"/>
                  <p:nvPr/>
                </p:nvSpPr>
                <p:spPr>
                  <a:xfrm>
                    <a:off x="2869208" y="2763872"/>
                    <a:ext cx="965820" cy="300410"/>
                  </a:xfrm>
                  <a:prstGeom prst="rect">
                    <a:avLst/>
                  </a:prstGeom>
                  <a:noFill/>
                </p:spPr>
                <p:txBody>
                  <a:bodyPr wrap="square" rtlCol="0">
                    <a:spAutoFit/>
                  </a:bodyPr>
                  <a:lstStyle/>
                  <a:p>
                    <a:r>
                      <a:rPr lang="de-AT" sz="1300" dirty="0" smtClean="0">
                        <a:latin typeface="+mn-lt"/>
                      </a:rPr>
                      <a:t>1-2 Monate</a:t>
                    </a:r>
                    <a:endParaRPr lang="de-AT" sz="1300" dirty="0">
                      <a:latin typeface="+mn-lt"/>
                    </a:endParaRPr>
                  </a:p>
                </p:txBody>
              </p:sp>
              <p:cxnSp>
                <p:nvCxnSpPr>
                  <p:cNvPr id="181" name="Gerade Verbindung mit Pfeil 180"/>
                  <p:cNvCxnSpPr/>
                  <p:nvPr/>
                </p:nvCxnSpPr>
                <p:spPr>
                  <a:xfrm>
                    <a:off x="2952827" y="3767832"/>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2" name="Gerade Verbindung 181"/>
                  <p:cNvCxnSpPr/>
                  <p:nvPr/>
                </p:nvCxnSpPr>
                <p:spPr>
                  <a:xfrm>
                    <a:off x="3851920" y="3861048"/>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6" name="Textfeld 185"/>
                  <p:cNvSpPr txBox="1"/>
                  <p:nvPr/>
                </p:nvSpPr>
                <p:spPr>
                  <a:xfrm rot="2153170">
                    <a:off x="3393657" y="5245545"/>
                    <a:ext cx="2972293" cy="292388"/>
                  </a:xfrm>
                  <a:prstGeom prst="rect">
                    <a:avLst/>
                  </a:prstGeom>
                  <a:noFill/>
                </p:spPr>
                <p:txBody>
                  <a:bodyPr wrap="square" rtlCol="0">
                    <a:spAutoFit/>
                  </a:bodyPr>
                  <a:lstStyle/>
                  <a:p>
                    <a:r>
                      <a:rPr lang="de-AT" sz="1300" dirty="0" smtClean="0">
                        <a:latin typeface="+mn-lt"/>
                      </a:rPr>
                      <a:t>5. Zweite Vergleichsverhandlungsrunde</a:t>
                    </a:r>
                  </a:p>
                </p:txBody>
              </p:sp>
              <p:grpSp>
                <p:nvGrpSpPr>
                  <p:cNvPr id="188" name="Gruppieren 187"/>
                  <p:cNvGrpSpPr/>
                  <p:nvPr/>
                </p:nvGrpSpPr>
                <p:grpSpPr>
                  <a:xfrm>
                    <a:off x="-294609" y="2763872"/>
                    <a:ext cx="7698606" cy="3191062"/>
                    <a:chOff x="-294609" y="2763872"/>
                    <a:chExt cx="7698606" cy="3191062"/>
                  </a:xfrm>
                </p:grpSpPr>
                <p:grpSp>
                  <p:nvGrpSpPr>
                    <p:cNvPr id="5" name="Gruppieren 4"/>
                    <p:cNvGrpSpPr/>
                    <p:nvPr/>
                  </p:nvGrpSpPr>
                  <p:grpSpPr>
                    <a:xfrm>
                      <a:off x="-294609" y="2763872"/>
                      <a:ext cx="6840760" cy="3191062"/>
                      <a:chOff x="-294609" y="2763872"/>
                      <a:chExt cx="6840760" cy="3191062"/>
                    </a:xfrm>
                  </p:grpSpPr>
                  <p:grpSp>
                    <p:nvGrpSpPr>
                      <p:cNvPr id="132" name="Gruppieren 131"/>
                      <p:cNvGrpSpPr/>
                      <p:nvPr/>
                    </p:nvGrpSpPr>
                    <p:grpSpPr>
                      <a:xfrm>
                        <a:off x="-294609" y="2763872"/>
                        <a:ext cx="6840760" cy="3191062"/>
                        <a:chOff x="-294609" y="2763872"/>
                        <a:chExt cx="6840760" cy="3191062"/>
                      </a:xfrm>
                    </p:grpSpPr>
                    <p:grpSp>
                      <p:nvGrpSpPr>
                        <p:cNvPr id="134" name="Gruppieren 133"/>
                        <p:cNvGrpSpPr/>
                        <p:nvPr/>
                      </p:nvGrpSpPr>
                      <p:grpSpPr>
                        <a:xfrm>
                          <a:off x="-294609" y="2763872"/>
                          <a:ext cx="6840760" cy="3191062"/>
                          <a:chOff x="-294609" y="2312079"/>
                          <a:chExt cx="6840760" cy="3191062"/>
                        </a:xfrm>
                      </p:grpSpPr>
                      <p:sp>
                        <p:nvSpPr>
                          <p:cNvPr id="150" name="Textfeld 149"/>
                          <p:cNvSpPr txBox="1"/>
                          <p:nvPr/>
                        </p:nvSpPr>
                        <p:spPr>
                          <a:xfrm>
                            <a:off x="1877988" y="3036837"/>
                            <a:ext cx="965820" cy="300410"/>
                          </a:xfrm>
                          <a:prstGeom prst="rect">
                            <a:avLst/>
                          </a:prstGeom>
                          <a:noFill/>
                        </p:spPr>
                        <p:txBody>
                          <a:bodyPr wrap="square" rtlCol="0">
                            <a:spAutoFit/>
                          </a:bodyPr>
                          <a:lstStyle/>
                          <a:p>
                            <a:r>
                              <a:rPr lang="de-AT" sz="1300" dirty="0" smtClean="0">
                                <a:latin typeface="+mn-lt"/>
                              </a:rPr>
                              <a:t>4-5 Monate</a:t>
                            </a:r>
                            <a:endParaRPr lang="de-AT" sz="1300" dirty="0">
                              <a:latin typeface="+mn-lt"/>
                            </a:endParaRPr>
                          </a:p>
                        </p:txBody>
                      </p:sp>
                      <p:cxnSp>
                        <p:nvCxnSpPr>
                          <p:cNvPr id="153" name="Gerade Verbindung mit Pfeil 152"/>
                          <p:cNvCxnSpPr/>
                          <p:nvPr/>
                        </p:nvCxnSpPr>
                        <p:spPr>
                          <a:xfrm>
                            <a:off x="91882" y="3610298"/>
                            <a:ext cx="6454269" cy="169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4" name="Gerade Verbindung 153"/>
                          <p:cNvCxnSpPr/>
                          <p:nvPr/>
                        </p:nvCxnSpPr>
                        <p:spPr>
                          <a:xfrm>
                            <a:off x="91882" y="3360366"/>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5" name="Gerade Verbindung 154"/>
                          <p:cNvCxnSpPr/>
                          <p:nvPr/>
                        </p:nvCxnSpPr>
                        <p:spPr>
                          <a:xfrm>
                            <a:off x="936928" y="3369891"/>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6" name="Gerade Verbindung 155"/>
                          <p:cNvCxnSpPr/>
                          <p:nvPr/>
                        </p:nvCxnSpPr>
                        <p:spPr>
                          <a:xfrm>
                            <a:off x="1873032"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8" name="Gerade Verbindung 157"/>
                          <p:cNvCxnSpPr/>
                          <p:nvPr/>
                        </p:nvCxnSpPr>
                        <p:spPr>
                          <a:xfrm>
                            <a:off x="2843808"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9" name="Textfeld 158"/>
                          <p:cNvSpPr txBox="1"/>
                          <p:nvPr/>
                        </p:nvSpPr>
                        <p:spPr>
                          <a:xfrm rot="2209966">
                            <a:off x="-294609" y="4619080"/>
                            <a:ext cx="2520280" cy="292388"/>
                          </a:xfrm>
                          <a:prstGeom prst="rect">
                            <a:avLst/>
                          </a:prstGeom>
                          <a:noFill/>
                        </p:spPr>
                        <p:txBody>
                          <a:bodyPr wrap="square" rtlCol="0">
                            <a:spAutoFit/>
                          </a:bodyPr>
                          <a:lstStyle/>
                          <a:p>
                            <a:r>
                              <a:rPr lang="de-AT" sz="1300" dirty="0" smtClean="0">
                                <a:latin typeface="+mn-lt"/>
                              </a:rPr>
                              <a:t>1. Sichtung Unterlagen</a:t>
                            </a:r>
                            <a:endParaRPr lang="de-AT" sz="1300" dirty="0">
                              <a:latin typeface="+mn-lt"/>
                            </a:endParaRPr>
                          </a:p>
                        </p:txBody>
                      </p:sp>
                      <p:sp>
                        <p:nvSpPr>
                          <p:cNvPr id="160" name="Textfeld 159"/>
                          <p:cNvSpPr txBox="1"/>
                          <p:nvPr/>
                        </p:nvSpPr>
                        <p:spPr>
                          <a:xfrm rot="2170277">
                            <a:off x="455279" y="4740516"/>
                            <a:ext cx="3233767" cy="692497"/>
                          </a:xfrm>
                          <a:prstGeom prst="rect">
                            <a:avLst/>
                          </a:prstGeom>
                          <a:noFill/>
                        </p:spPr>
                        <p:txBody>
                          <a:bodyPr wrap="square" rtlCol="0">
                            <a:spAutoFit/>
                          </a:bodyPr>
                          <a:lstStyle/>
                          <a:p>
                            <a:r>
                              <a:rPr lang="de-AT" sz="1300" dirty="0" smtClean="0">
                                <a:latin typeface="+mn-lt"/>
                              </a:rPr>
                              <a:t>2. Interne Grobschätzung des Schadensumfanges / Entwicklung Schadenskategorien</a:t>
                            </a:r>
                            <a:endParaRPr lang="de-AT" sz="1300" dirty="0">
                              <a:latin typeface="+mn-lt"/>
                            </a:endParaRPr>
                          </a:p>
                        </p:txBody>
                      </p:sp>
                      <p:sp>
                        <p:nvSpPr>
                          <p:cNvPr id="161" name="Textfeld 160"/>
                          <p:cNvSpPr txBox="1"/>
                          <p:nvPr/>
                        </p:nvSpPr>
                        <p:spPr>
                          <a:xfrm rot="2153170">
                            <a:off x="1399613" y="4610589"/>
                            <a:ext cx="2972293" cy="892552"/>
                          </a:xfrm>
                          <a:prstGeom prst="rect">
                            <a:avLst/>
                          </a:prstGeom>
                          <a:noFill/>
                        </p:spPr>
                        <p:txBody>
                          <a:bodyPr wrap="square" rtlCol="0">
                            <a:spAutoFit/>
                          </a:bodyPr>
                          <a:lstStyle/>
                          <a:p>
                            <a:r>
                              <a:rPr lang="de-AT" sz="1300" dirty="0">
                                <a:latin typeface="+mn-lt"/>
                              </a:rPr>
                              <a:t>3. </a:t>
                            </a:r>
                            <a:r>
                              <a:rPr lang="de-AT" sz="1300" dirty="0" smtClean="0">
                                <a:latin typeface="+mn-lt"/>
                              </a:rPr>
                              <a:t>Vergleichsgespräche / Vertraulich-</a:t>
                            </a:r>
                            <a:r>
                              <a:rPr lang="de-AT" sz="1300" dirty="0" err="1" smtClean="0">
                                <a:latin typeface="+mn-lt"/>
                              </a:rPr>
                              <a:t>keitsvereinbarung</a:t>
                            </a:r>
                            <a:r>
                              <a:rPr lang="de-AT" sz="1300" dirty="0">
                                <a:latin typeface="+mn-lt"/>
                              </a:rPr>
                              <a:t>;</a:t>
                            </a:r>
                            <a:r>
                              <a:rPr lang="de-AT" sz="1300" dirty="0" smtClean="0">
                                <a:latin typeface="+mn-lt"/>
                              </a:rPr>
                              <a:t> parallel: Beginn Erstellung ökonomisches Gutachten</a:t>
                            </a:r>
                            <a:endParaRPr lang="de-AT" sz="1300" dirty="0">
                              <a:latin typeface="+mn-lt"/>
                            </a:endParaRPr>
                          </a:p>
                          <a:p>
                            <a:endParaRPr lang="de-AT" sz="1300" dirty="0">
                              <a:latin typeface="+mn-lt"/>
                            </a:endParaRPr>
                          </a:p>
                        </p:txBody>
                      </p:sp>
                      <p:cxnSp>
                        <p:nvCxnSpPr>
                          <p:cNvPr id="167" name="Gerade Verbindung mit Pfeil 166"/>
                          <p:cNvCxnSpPr/>
                          <p:nvPr/>
                        </p:nvCxnSpPr>
                        <p:spPr>
                          <a:xfrm>
                            <a:off x="1012039" y="3322266"/>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69" name="Textfeld 168"/>
                          <p:cNvSpPr txBox="1"/>
                          <p:nvPr/>
                        </p:nvSpPr>
                        <p:spPr>
                          <a:xfrm>
                            <a:off x="864920" y="2312079"/>
                            <a:ext cx="1290811" cy="292388"/>
                          </a:xfrm>
                          <a:prstGeom prst="rect">
                            <a:avLst/>
                          </a:prstGeom>
                          <a:noFill/>
                        </p:spPr>
                        <p:txBody>
                          <a:bodyPr wrap="square" rtlCol="0">
                            <a:spAutoFit/>
                          </a:bodyPr>
                          <a:lstStyle/>
                          <a:p>
                            <a:r>
                              <a:rPr lang="de-AT" sz="1300" dirty="0" smtClean="0">
                                <a:latin typeface="+mn-lt"/>
                              </a:rPr>
                              <a:t>1-2  Monate</a:t>
                            </a:r>
                            <a:endParaRPr lang="de-AT" sz="1300" dirty="0">
                              <a:latin typeface="+mn-lt"/>
                            </a:endParaRPr>
                          </a:p>
                        </p:txBody>
                      </p:sp>
                      <p:cxnSp>
                        <p:nvCxnSpPr>
                          <p:cNvPr id="171" name="Gerade Verbindung 170"/>
                          <p:cNvCxnSpPr/>
                          <p:nvPr/>
                        </p:nvCxnSpPr>
                        <p:spPr>
                          <a:xfrm>
                            <a:off x="1440984" y="2594942"/>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5" name="Gerade Verbindung mit Pfeil 134"/>
                        <p:cNvCxnSpPr/>
                        <p:nvPr/>
                      </p:nvCxnSpPr>
                      <p:spPr>
                        <a:xfrm>
                          <a:off x="110607"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42" name="Textfeld 141"/>
                        <p:cNvSpPr txBox="1"/>
                        <p:nvPr/>
                      </p:nvSpPr>
                      <p:spPr>
                        <a:xfrm>
                          <a:off x="40829" y="3471252"/>
                          <a:ext cx="1290811" cy="292388"/>
                        </a:xfrm>
                        <a:prstGeom prst="rect">
                          <a:avLst/>
                        </a:prstGeom>
                        <a:noFill/>
                      </p:spPr>
                      <p:txBody>
                        <a:bodyPr wrap="square" rtlCol="0">
                          <a:spAutoFit/>
                        </a:bodyPr>
                        <a:lstStyle/>
                        <a:p>
                          <a:r>
                            <a:rPr lang="de-AT" sz="1300" dirty="0" smtClean="0">
                              <a:latin typeface="+mn-lt"/>
                            </a:rPr>
                            <a:t>1-2  Monate</a:t>
                          </a:r>
                          <a:endParaRPr lang="de-AT" sz="1300" dirty="0">
                            <a:latin typeface="+mn-lt"/>
                          </a:endParaRPr>
                        </a:p>
                      </p:txBody>
                    </p:sp>
                  </p:grpSp>
                  <p:cxnSp>
                    <p:nvCxnSpPr>
                      <p:cNvPr id="177" name="Gerade Verbindung mit Pfeil 176"/>
                      <p:cNvCxnSpPr/>
                      <p:nvPr/>
                    </p:nvCxnSpPr>
                    <p:spPr>
                      <a:xfrm>
                        <a:off x="1944715" y="3767832"/>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183" name="Textfeld 182"/>
                    <p:cNvSpPr txBox="1"/>
                    <p:nvPr/>
                  </p:nvSpPr>
                  <p:spPr>
                    <a:xfrm>
                      <a:off x="3881855" y="3488630"/>
                      <a:ext cx="965820" cy="300410"/>
                    </a:xfrm>
                    <a:prstGeom prst="rect">
                      <a:avLst/>
                    </a:prstGeom>
                    <a:noFill/>
                  </p:spPr>
                  <p:txBody>
                    <a:bodyPr wrap="square" rtlCol="0">
                      <a:spAutoFit/>
                    </a:bodyPr>
                    <a:lstStyle/>
                    <a:p>
                      <a:r>
                        <a:rPr lang="de-AT" sz="1300" dirty="0" smtClean="0">
                          <a:latin typeface="+mn-lt"/>
                        </a:rPr>
                        <a:t>4-5 Monate</a:t>
                      </a:r>
                      <a:endParaRPr lang="de-AT" sz="1300" dirty="0">
                        <a:latin typeface="+mn-lt"/>
                      </a:endParaRPr>
                    </a:p>
                  </p:txBody>
                </p:sp>
                <p:cxnSp>
                  <p:nvCxnSpPr>
                    <p:cNvPr id="184" name="Gerade Verbindung mit Pfeil 183"/>
                    <p:cNvCxnSpPr/>
                    <p:nvPr/>
                  </p:nvCxnSpPr>
                  <p:spPr>
                    <a:xfrm>
                      <a:off x="3948582" y="3767832"/>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5" name="Gerade Verbindung 184"/>
                    <p:cNvCxnSpPr/>
                    <p:nvPr/>
                  </p:nvCxnSpPr>
                  <p:spPr>
                    <a:xfrm>
                      <a:off x="4860032" y="3861048"/>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7" name="Textfeld 186"/>
                    <p:cNvSpPr txBox="1"/>
                    <p:nvPr/>
                  </p:nvSpPr>
                  <p:spPr>
                    <a:xfrm rot="2153170">
                      <a:off x="4431704" y="5136485"/>
                      <a:ext cx="2972293" cy="492443"/>
                    </a:xfrm>
                    <a:prstGeom prst="rect">
                      <a:avLst/>
                    </a:prstGeom>
                    <a:noFill/>
                  </p:spPr>
                  <p:txBody>
                    <a:bodyPr wrap="square" rtlCol="0">
                      <a:spAutoFit/>
                    </a:bodyPr>
                    <a:lstStyle/>
                    <a:p>
                      <a:r>
                        <a:rPr lang="de-AT" sz="1300" dirty="0" smtClean="0">
                          <a:latin typeface="+mn-lt"/>
                        </a:rPr>
                        <a:t>6. Weitere Verhandlungsrunde (oder: Abschluss </a:t>
                      </a:r>
                      <a:r>
                        <a:rPr lang="de-AT" sz="1300" dirty="0" err="1" smtClean="0">
                          <a:latin typeface="+mn-lt"/>
                        </a:rPr>
                        <a:t>Verlgeich</a:t>
                      </a:r>
                      <a:r>
                        <a:rPr lang="de-AT" sz="1300" dirty="0" smtClean="0">
                          <a:latin typeface="+mn-lt"/>
                        </a:rPr>
                        <a:t>)</a:t>
                      </a:r>
                    </a:p>
                  </p:txBody>
                </p:sp>
              </p:grpSp>
            </p:grpSp>
          </p:grpSp>
          <p:cxnSp>
            <p:nvCxnSpPr>
              <p:cNvPr id="193" name="Gerade Verbindung 192"/>
              <p:cNvCxnSpPr/>
              <p:nvPr/>
            </p:nvCxnSpPr>
            <p:spPr>
              <a:xfrm>
                <a:off x="7164288" y="3861048"/>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4" name="Textfeld 193"/>
              <p:cNvSpPr txBox="1"/>
              <p:nvPr/>
            </p:nvSpPr>
            <p:spPr>
              <a:xfrm>
                <a:off x="6185892" y="2763872"/>
                <a:ext cx="965820" cy="300410"/>
              </a:xfrm>
              <a:prstGeom prst="rect">
                <a:avLst/>
              </a:prstGeom>
              <a:noFill/>
            </p:spPr>
            <p:txBody>
              <a:bodyPr wrap="square" rtlCol="0">
                <a:spAutoFit/>
              </a:bodyPr>
              <a:lstStyle/>
              <a:p>
                <a:r>
                  <a:rPr lang="de-AT" sz="1300" dirty="0" smtClean="0">
                    <a:latin typeface="+mn-lt"/>
                  </a:rPr>
                  <a:t>4-5 Monate</a:t>
                </a:r>
                <a:endParaRPr lang="de-AT" sz="1300" dirty="0">
                  <a:latin typeface="+mn-lt"/>
                </a:endParaRPr>
              </a:p>
            </p:txBody>
          </p:sp>
          <p:cxnSp>
            <p:nvCxnSpPr>
              <p:cNvPr id="195" name="Gerade Verbindung mit Pfeil 194"/>
              <p:cNvCxnSpPr/>
              <p:nvPr/>
            </p:nvCxnSpPr>
            <p:spPr>
              <a:xfrm>
                <a:off x="6265195" y="3767832"/>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6" name="Textfeld 195"/>
              <p:cNvSpPr txBox="1"/>
              <p:nvPr/>
            </p:nvSpPr>
            <p:spPr>
              <a:xfrm rot="2153170">
                <a:off x="6823872" y="5173537"/>
                <a:ext cx="2972293" cy="292388"/>
              </a:xfrm>
              <a:prstGeom prst="rect">
                <a:avLst/>
              </a:prstGeom>
              <a:noFill/>
            </p:spPr>
            <p:txBody>
              <a:bodyPr wrap="square" rtlCol="0">
                <a:spAutoFit/>
              </a:bodyPr>
              <a:lstStyle/>
              <a:p>
                <a:r>
                  <a:rPr lang="de-AT" sz="1300" dirty="0">
                    <a:latin typeface="+mn-lt"/>
                  </a:rPr>
                  <a:t>7</a:t>
                </a:r>
                <a:r>
                  <a:rPr lang="de-AT" sz="1300" dirty="0" smtClean="0">
                    <a:latin typeface="+mn-lt"/>
                  </a:rPr>
                  <a:t>. Abschluss Vergleich</a:t>
                </a:r>
              </a:p>
            </p:txBody>
          </p:sp>
        </p:grpSp>
        <p:cxnSp>
          <p:nvCxnSpPr>
            <p:cNvPr id="43" name="Gerade Verbindung 42"/>
            <p:cNvCxnSpPr/>
            <p:nvPr/>
          </p:nvCxnSpPr>
          <p:spPr>
            <a:xfrm>
              <a:off x="4190751" y="2924944"/>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p:nvCxnSpPr>
          <p:spPr>
            <a:xfrm>
              <a:off x="6168875" y="2924944"/>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346326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Überblick</a:t>
            </a:r>
            <a:endParaRPr lang="de-AT" sz="3000" b="1" dirty="0">
              <a:solidFill>
                <a:schemeClr val="accent6">
                  <a:lumMod val="50000"/>
                </a:schemeClr>
              </a:solidFill>
            </a:endParaRPr>
          </a:p>
        </p:txBody>
      </p:sp>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6"/>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Abgerundetes Rechteck 8"/>
          <p:cNvSpPr/>
          <p:nvPr/>
        </p:nvSpPr>
        <p:spPr>
          <a:xfrm>
            <a:off x="701022" y="3856526"/>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4a. Außergerichtlicher </a:t>
            </a:r>
            <a:r>
              <a:rPr lang="de-AT" sz="1800" dirty="0"/>
              <a:t>Vergleich</a:t>
            </a:r>
          </a:p>
        </p:txBody>
      </p:sp>
      <p:sp>
        <p:nvSpPr>
          <p:cNvPr id="10" name="Abgerundetes Rechteck 9"/>
          <p:cNvSpPr/>
          <p:nvPr/>
        </p:nvSpPr>
        <p:spPr>
          <a:xfrm>
            <a:off x="672430" y="1340768"/>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1. </a:t>
            </a:r>
            <a:r>
              <a:rPr lang="de-AT" sz="1800" dirty="0"/>
              <a:t>Ausgewählte </a:t>
            </a:r>
            <a:r>
              <a:rPr lang="de-AT" sz="1800" dirty="0" err="1"/>
              <a:t>Geldbußenentscheidungen</a:t>
            </a:r>
            <a:r>
              <a:rPr lang="de-AT" sz="1800" dirty="0"/>
              <a:t> der letzten Jahre</a:t>
            </a:r>
          </a:p>
        </p:txBody>
      </p:sp>
      <p:sp>
        <p:nvSpPr>
          <p:cNvPr id="11" name="Abgerundetes Rechteck 10"/>
          <p:cNvSpPr/>
          <p:nvPr/>
        </p:nvSpPr>
        <p:spPr>
          <a:xfrm>
            <a:off x="672430" y="1955657"/>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2. </a:t>
            </a:r>
            <a:r>
              <a:rPr lang="de-AT" sz="1800" dirty="0"/>
              <a:t>Entwicklungen bei der Durchsetzung von Kartellschadenersatzansprüchen</a:t>
            </a:r>
          </a:p>
        </p:txBody>
      </p:sp>
      <p:sp>
        <p:nvSpPr>
          <p:cNvPr id="12" name="Abgerundetes Rechteck 11"/>
          <p:cNvSpPr/>
          <p:nvPr/>
        </p:nvSpPr>
        <p:spPr>
          <a:xfrm>
            <a:off x="683568" y="2585067"/>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3. Rechtlicher </a:t>
            </a:r>
            <a:r>
              <a:rPr lang="de-AT" sz="1800" dirty="0"/>
              <a:t>Rahmen in Österreich</a:t>
            </a:r>
          </a:p>
        </p:txBody>
      </p:sp>
      <p:sp>
        <p:nvSpPr>
          <p:cNvPr id="17" name="Abgerundetes Rechteck 16"/>
          <p:cNvSpPr/>
          <p:nvPr/>
        </p:nvSpPr>
        <p:spPr>
          <a:xfrm>
            <a:off x="672430" y="3230394"/>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4. Handlungsoptionen</a:t>
            </a:r>
            <a:endParaRPr lang="de-AT" sz="1800" dirty="0"/>
          </a:p>
        </p:txBody>
      </p:sp>
      <p:sp>
        <p:nvSpPr>
          <p:cNvPr id="13" name="Abgerundetes Rechteck 12"/>
          <p:cNvSpPr/>
          <p:nvPr/>
        </p:nvSpPr>
        <p:spPr>
          <a:xfrm>
            <a:off x="692295" y="4500086"/>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4b. Kartellschadenersatz </a:t>
            </a:r>
            <a:r>
              <a:rPr lang="de-AT" sz="1800" dirty="0"/>
              <a:t>vor </a:t>
            </a:r>
            <a:r>
              <a:rPr lang="de-AT" sz="1800" dirty="0" smtClean="0"/>
              <a:t>ordentlichen </a:t>
            </a:r>
            <a:r>
              <a:rPr lang="de-AT" sz="1800" dirty="0"/>
              <a:t>Gerichten und Schiedsgerichten</a:t>
            </a:r>
          </a:p>
        </p:txBody>
      </p:sp>
      <p:sp>
        <p:nvSpPr>
          <p:cNvPr id="14" name="Abgerundetes Rechteck 13"/>
          <p:cNvSpPr/>
          <p:nvPr/>
        </p:nvSpPr>
        <p:spPr>
          <a:xfrm>
            <a:off x="701022" y="5084534"/>
            <a:ext cx="7920880" cy="432048"/>
          </a:xfrm>
          <a:prstGeom prst="roundRect">
            <a:avLst/>
          </a:prstGeom>
          <a:solidFill>
            <a:schemeClr val="accent6">
              <a:lumMod val="50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800" dirty="0" smtClean="0"/>
              <a:t>4c. Vorbereitung </a:t>
            </a:r>
            <a:r>
              <a:rPr lang="de-AT" sz="1800" dirty="0"/>
              <a:t>der Geltendmachung von Kartellschadenersatzansprüchen</a:t>
            </a:r>
          </a:p>
        </p:txBody>
      </p:sp>
    </p:spTree>
    <p:extLst>
      <p:ext uri="{BB962C8B-B14F-4D97-AF65-F5344CB8AC3E}">
        <p14:creationId xmlns:p14="http://schemas.microsoft.com/office/powerpoint/2010/main" val="288831517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a:solidFill>
                  <a:schemeClr val="accent6">
                    <a:lumMod val="50000"/>
                  </a:schemeClr>
                </a:solidFill>
              </a:rPr>
              <a:t>Kartellschadenersatz vor </a:t>
            </a:r>
            <a:endParaRPr lang="de-AT" sz="3000" b="1" kern="0" dirty="0" smtClean="0">
              <a:solidFill>
                <a:schemeClr val="accent6">
                  <a:lumMod val="50000"/>
                </a:schemeClr>
              </a:solidFill>
            </a:endParaRPr>
          </a:p>
          <a:p>
            <a:r>
              <a:rPr lang="de-AT" sz="3000" b="1" kern="0" dirty="0" smtClean="0">
                <a:solidFill>
                  <a:schemeClr val="accent6">
                    <a:lumMod val="50000"/>
                  </a:schemeClr>
                </a:solidFill>
              </a:rPr>
              <a:t>ordentlichen Gerichten und Schiedsgerichten</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1440160"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smtClean="0">
                <a:solidFill>
                  <a:schemeClr val="accent6">
                    <a:lumMod val="50000"/>
                  </a:schemeClr>
                </a:solidFill>
              </a:rPr>
              <a:t>4b</a:t>
            </a: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367045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Table 4"/>
          <p:cNvGraphicFramePr>
            <a:graphicFrameLocks noGrp="1"/>
          </p:cNvGraphicFramePr>
          <p:nvPr>
            <p:extLst>
              <p:ext uri="{D42A27DB-BD31-4B8C-83A1-F6EECF244321}">
                <p14:modId xmlns:p14="http://schemas.microsoft.com/office/powerpoint/2010/main" val="2516131131"/>
              </p:ext>
            </p:extLst>
          </p:nvPr>
        </p:nvGraphicFramePr>
        <p:xfrm>
          <a:off x="179512" y="4941168"/>
          <a:ext cx="8712968" cy="1080120"/>
        </p:xfrm>
        <a:graphic>
          <a:graphicData uri="http://schemas.openxmlformats.org/drawingml/2006/table">
            <a:tbl>
              <a:tblPr firstRow="1" bandRow="1">
                <a:tableStyleId>{5C22544A-7EE6-4342-B048-85BDC9FD1C3A}</a:tableStyleId>
              </a:tblPr>
              <a:tblGrid>
                <a:gridCol w="1584176"/>
                <a:gridCol w="7128792"/>
              </a:tblGrid>
              <a:tr h="1080120">
                <a:tc>
                  <a:txBody>
                    <a:bodyPr/>
                    <a:lstStyle/>
                    <a:p>
                      <a:pPr marL="0" algn="l" defTabSz="914400" rtl="0" eaLnBrk="1" latinLnBrk="0" hangingPunct="1"/>
                      <a:r>
                        <a:rPr lang="de-AT" sz="1300" b="1" u="sng" kern="1200" noProof="0" dirty="0" smtClean="0">
                          <a:solidFill>
                            <a:schemeClr val="bg1"/>
                          </a:solidFill>
                          <a:latin typeface="+mn-lt"/>
                          <a:ea typeface="+mn-ea"/>
                          <a:cs typeface="+mn-cs"/>
                        </a:rPr>
                        <a:t>Alternative</a:t>
                      </a:r>
                      <a:r>
                        <a:rPr lang="de-AT" sz="1300" b="1" kern="1200" noProof="0" dirty="0" smtClean="0">
                          <a:solidFill>
                            <a:schemeClr val="bg1"/>
                          </a:solidFill>
                          <a:latin typeface="+mn-lt"/>
                          <a:ea typeface="+mn-ea"/>
                          <a:cs typeface="+mn-cs"/>
                        </a:rPr>
                        <a:t>: Schiedsgerichts-verfahren</a:t>
                      </a:r>
                      <a:endParaRPr lang="de-AT" sz="1300" b="1" kern="1200" noProof="0" dirty="0">
                        <a:solidFill>
                          <a:schemeClr val="bg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0" indent="0" algn="l" defTabSz="914400" rtl="0" eaLnBrk="1" latinLnBrk="0" hangingPunct="1">
                        <a:spcAft>
                          <a:spcPts val="600"/>
                        </a:spcAft>
                        <a:buFont typeface="Arial" panose="020B0604020202020204" pitchFamily="34" charset="0"/>
                        <a:buNone/>
                      </a:pPr>
                      <a:r>
                        <a:rPr lang="de-AT" sz="1600" b="0" kern="1200" baseline="0" noProof="0" dirty="0" smtClean="0">
                          <a:solidFill>
                            <a:schemeClr val="tx1"/>
                          </a:solidFill>
                          <a:latin typeface="+mn-lt"/>
                          <a:ea typeface="+mn-ea"/>
                          <a:cs typeface="+mn-cs"/>
                        </a:rPr>
                        <a:t>Die Kartellschadenersatzansprüche werden vor einem Schiedsgericht durchgesetzt. Der Schiedsspruch hat die Wirkung eines rechtskräftigen gerichtlichen Urteils. Wesentliche Voraussetzung ist, dass zwischen dem Kartellgeschädigten und dem bzw. den Kartellanten eine Schiedsvereinbarung existiert. </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21</a:t>
            </a:fld>
            <a:endParaRPr lang="de-AT" altLang="en-US" dirty="0"/>
          </a:p>
        </p:txBody>
      </p:sp>
      <p:cxnSp>
        <p:nvCxnSpPr>
          <p:cNvPr id="8" name="Gerade Verbindung 7"/>
          <p:cNvCxnSpPr/>
          <p:nvPr/>
        </p:nvCxnSpPr>
        <p:spPr>
          <a:xfrm>
            <a:off x="683568" y="1052736"/>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pieren 11"/>
          <p:cNvGrpSpPr/>
          <p:nvPr/>
        </p:nvGrpSpPr>
        <p:grpSpPr>
          <a:xfrm>
            <a:off x="-294609" y="1196752"/>
            <a:ext cx="9950145" cy="3980016"/>
            <a:chOff x="-294609" y="2732608"/>
            <a:chExt cx="9950145" cy="3980016"/>
          </a:xfrm>
        </p:grpSpPr>
        <p:grpSp>
          <p:nvGrpSpPr>
            <p:cNvPr id="3" name="Gruppieren 2"/>
            <p:cNvGrpSpPr/>
            <p:nvPr/>
          </p:nvGrpSpPr>
          <p:grpSpPr>
            <a:xfrm>
              <a:off x="-294609" y="2732608"/>
              <a:ext cx="9950145" cy="3980016"/>
              <a:chOff x="-294609" y="2732608"/>
              <a:chExt cx="9950145" cy="3980016"/>
            </a:xfrm>
          </p:grpSpPr>
          <p:grpSp>
            <p:nvGrpSpPr>
              <p:cNvPr id="2" name="Gruppieren 1"/>
              <p:cNvGrpSpPr/>
              <p:nvPr/>
            </p:nvGrpSpPr>
            <p:grpSpPr>
              <a:xfrm>
                <a:off x="-294609" y="2732608"/>
                <a:ext cx="9950145" cy="3250911"/>
                <a:chOff x="-294609" y="2732608"/>
                <a:chExt cx="9950145" cy="3250911"/>
              </a:xfrm>
            </p:grpSpPr>
            <p:grpSp>
              <p:nvGrpSpPr>
                <p:cNvPr id="71" name="Gruppieren 70"/>
                <p:cNvGrpSpPr/>
                <p:nvPr/>
              </p:nvGrpSpPr>
              <p:grpSpPr>
                <a:xfrm>
                  <a:off x="-294609" y="2732608"/>
                  <a:ext cx="9950145" cy="3250911"/>
                  <a:chOff x="-294609" y="2280815"/>
                  <a:chExt cx="9950145" cy="3250911"/>
                </a:xfrm>
              </p:grpSpPr>
              <p:sp>
                <p:nvSpPr>
                  <p:cNvPr id="72" name="Textfeld 71"/>
                  <p:cNvSpPr txBox="1"/>
                  <p:nvPr/>
                </p:nvSpPr>
                <p:spPr>
                  <a:xfrm>
                    <a:off x="3779912" y="2972851"/>
                    <a:ext cx="1512168" cy="292388"/>
                  </a:xfrm>
                  <a:prstGeom prst="rect">
                    <a:avLst/>
                  </a:prstGeom>
                  <a:noFill/>
                </p:spPr>
                <p:txBody>
                  <a:bodyPr wrap="square" rtlCol="0">
                    <a:spAutoFit/>
                  </a:bodyPr>
                  <a:lstStyle/>
                  <a:p>
                    <a:r>
                      <a:rPr lang="de-AT" sz="1300" dirty="0" smtClean="0">
                        <a:latin typeface="+mn-lt"/>
                      </a:rPr>
                      <a:t>ca. 2-3 Jahre*</a:t>
                    </a:r>
                  </a:p>
                </p:txBody>
              </p:sp>
              <p:sp>
                <p:nvSpPr>
                  <p:cNvPr id="73" name="Textfeld 72"/>
                  <p:cNvSpPr txBox="1"/>
                  <p:nvPr/>
                </p:nvSpPr>
                <p:spPr>
                  <a:xfrm>
                    <a:off x="4770707" y="2280815"/>
                    <a:ext cx="987655" cy="292388"/>
                  </a:xfrm>
                  <a:prstGeom prst="rect">
                    <a:avLst/>
                  </a:prstGeom>
                  <a:noFill/>
                </p:spPr>
                <p:txBody>
                  <a:bodyPr wrap="square" rtlCol="0">
                    <a:spAutoFit/>
                  </a:bodyPr>
                  <a:lstStyle/>
                  <a:p>
                    <a:r>
                      <a:rPr lang="de-AT" sz="1300" dirty="0" smtClean="0">
                        <a:latin typeface="+mn-lt"/>
                      </a:rPr>
                      <a:t>4 Wochen</a:t>
                    </a:r>
                    <a:endParaRPr lang="de-AT" sz="1300" dirty="0">
                      <a:latin typeface="+mn-lt"/>
                    </a:endParaRPr>
                  </a:p>
                </p:txBody>
              </p:sp>
              <p:cxnSp>
                <p:nvCxnSpPr>
                  <p:cNvPr id="74" name="Gerade Verbindung 73"/>
                  <p:cNvCxnSpPr/>
                  <p:nvPr/>
                </p:nvCxnSpPr>
                <p:spPr>
                  <a:xfrm>
                    <a:off x="5274762" y="2607642"/>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feld 74"/>
                  <p:cNvSpPr txBox="1"/>
                  <p:nvPr/>
                </p:nvSpPr>
                <p:spPr>
                  <a:xfrm>
                    <a:off x="5796136" y="2972851"/>
                    <a:ext cx="1512168" cy="292388"/>
                  </a:xfrm>
                  <a:prstGeom prst="rect">
                    <a:avLst/>
                  </a:prstGeom>
                  <a:noFill/>
                </p:spPr>
                <p:txBody>
                  <a:bodyPr wrap="square" rtlCol="0">
                    <a:spAutoFit/>
                  </a:bodyPr>
                  <a:lstStyle/>
                  <a:p>
                    <a:r>
                      <a:rPr lang="de-AT" sz="1300" dirty="0">
                        <a:latin typeface="+mn-lt"/>
                      </a:rPr>
                      <a:t>c</a:t>
                    </a:r>
                    <a:r>
                      <a:rPr lang="de-AT" sz="1300" dirty="0" smtClean="0">
                        <a:latin typeface="+mn-lt"/>
                      </a:rPr>
                      <a:t>a. 1 Jahr</a:t>
                    </a:r>
                    <a:endParaRPr lang="de-AT" sz="1300" dirty="0">
                      <a:latin typeface="+mn-lt"/>
                    </a:endParaRPr>
                  </a:p>
                </p:txBody>
              </p:sp>
              <p:sp>
                <p:nvSpPr>
                  <p:cNvPr id="76" name="Textfeld 75"/>
                  <p:cNvSpPr txBox="1"/>
                  <p:nvPr/>
                </p:nvSpPr>
                <p:spPr>
                  <a:xfrm>
                    <a:off x="6591327" y="2280815"/>
                    <a:ext cx="987655" cy="292388"/>
                  </a:xfrm>
                  <a:prstGeom prst="rect">
                    <a:avLst/>
                  </a:prstGeom>
                  <a:noFill/>
                </p:spPr>
                <p:txBody>
                  <a:bodyPr wrap="square" rtlCol="0">
                    <a:spAutoFit/>
                  </a:bodyPr>
                  <a:lstStyle/>
                  <a:p>
                    <a:r>
                      <a:rPr lang="de-AT" sz="1300" dirty="0" smtClean="0">
                        <a:latin typeface="+mn-lt"/>
                      </a:rPr>
                      <a:t>4 Wochen</a:t>
                    </a:r>
                    <a:endParaRPr lang="de-AT" sz="1300" dirty="0">
                      <a:latin typeface="+mn-lt"/>
                    </a:endParaRPr>
                  </a:p>
                </p:txBody>
              </p:sp>
              <p:cxnSp>
                <p:nvCxnSpPr>
                  <p:cNvPr id="77" name="Gerade Verbindung 76"/>
                  <p:cNvCxnSpPr/>
                  <p:nvPr/>
                </p:nvCxnSpPr>
                <p:spPr>
                  <a:xfrm>
                    <a:off x="7095382" y="2607642"/>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7524328" y="2972851"/>
                    <a:ext cx="1512168" cy="292388"/>
                  </a:xfrm>
                  <a:prstGeom prst="rect">
                    <a:avLst/>
                  </a:prstGeom>
                  <a:noFill/>
                </p:spPr>
                <p:txBody>
                  <a:bodyPr wrap="square" rtlCol="0">
                    <a:spAutoFit/>
                  </a:bodyPr>
                  <a:lstStyle/>
                  <a:p>
                    <a:r>
                      <a:rPr lang="de-AT" sz="1300" dirty="0">
                        <a:latin typeface="+mn-lt"/>
                      </a:rPr>
                      <a:t>c</a:t>
                    </a:r>
                    <a:r>
                      <a:rPr lang="de-AT" sz="1300" dirty="0" smtClean="0">
                        <a:latin typeface="+mn-lt"/>
                      </a:rPr>
                      <a:t>a. 1 Jahr</a:t>
                    </a:r>
                    <a:endParaRPr lang="de-AT" sz="1300" dirty="0">
                      <a:latin typeface="+mn-lt"/>
                    </a:endParaRPr>
                  </a:p>
                </p:txBody>
              </p:sp>
              <p:sp>
                <p:nvSpPr>
                  <p:cNvPr id="79" name="Textfeld 78"/>
                  <p:cNvSpPr txBox="1"/>
                  <p:nvPr/>
                </p:nvSpPr>
                <p:spPr>
                  <a:xfrm>
                    <a:off x="2382045" y="2294532"/>
                    <a:ext cx="965820" cy="300410"/>
                  </a:xfrm>
                  <a:prstGeom prst="rect">
                    <a:avLst/>
                  </a:prstGeom>
                  <a:noFill/>
                </p:spPr>
                <p:txBody>
                  <a:bodyPr wrap="square" rtlCol="0">
                    <a:spAutoFit/>
                  </a:bodyPr>
                  <a:lstStyle/>
                  <a:p>
                    <a:r>
                      <a:rPr lang="de-AT" sz="1300" dirty="0" smtClean="0">
                        <a:latin typeface="+mn-lt"/>
                      </a:rPr>
                      <a:t>4-5 Monate</a:t>
                    </a:r>
                    <a:endParaRPr lang="de-AT" sz="1300" dirty="0">
                      <a:latin typeface="+mn-lt"/>
                    </a:endParaRPr>
                  </a:p>
                </p:txBody>
              </p:sp>
              <p:cxnSp>
                <p:nvCxnSpPr>
                  <p:cNvPr id="80" name="Gerade Verbindung 79"/>
                  <p:cNvCxnSpPr/>
                  <p:nvPr/>
                </p:nvCxnSpPr>
                <p:spPr>
                  <a:xfrm>
                    <a:off x="2837457" y="2607642"/>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p:nvCxnSpPr>
                <p:spPr>
                  <a:xfrm>
                    <a:off x="8388423" y="3384749"/>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a:off x="91882" y="3610298"/>
                    <a:ext cx="8900254" cy="1695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91882" y="3360366"/>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936928" y="3369891"/>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p:nvCxnSpPr>
                <p:spPr>
                  <a:xfrm>
                    <a:off x="1873032"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a:off x="2828186"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3828830"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rot="2209966">
                    <a:off x="-294609" y="4619080"/>
                    <a:ext cx="2520280" cy="292388"/>
                  </a:xfrm>
                  <a:prstGeom prst="rect">
                    <a:avLst/>
                  </a:prstGeom>
                  <a:noFill/>
                </p:spPr>
                <p:txBody>
                  <a:bodyPr wrap="square" rtlCol="0">
                    <a:spAutoFit/>
                  </a:bodyPr>
                  <a:lstStyle/>
                  <a:p>
                    <a:r>
                      <a:rPr lang="de-AT" sz="1300" dirty="0" smtClean="0">
                        <a:latin typeface="+mn-lt"/>
                      </a:rPr>
                      <a:t>1. Sichtung Unterlagen</a:t>
                    </a:r>
                    <a:endParaRPr lang="de-AT" sz="1300" dirty="0">
                      <a:latin typeface="+mn-lt"/>
                    </a:endParaRPr>
                  </a:p>
                </p:txBody>
              </p:sp>
              <p:sp>
                <p:nvSpPr>
                  <p:cNvPr id="89" name="Textfeld 88"/>
                  <p:cNvSpPr txBox="1"/>
                  <p:nvPr/>
                </p:nvSpPr>
                <p:spPr>
                  <a:xfrm rot="2170277">
                    <a:off x="429879" y="4765916"/>
                    <a:ext cx="3233767" cy="692497"/>
                  </a:xfrm>
                  <a:prstGeom prst="rect">
                    <a:avLst/>
                  </a:prstGeom>
                  <a:noFill/>
                </p:spPr>
                <p:txBody>
                  <a:bodyPr wrap="square" rtlCol="0">
                    <a:spAutoFit/>
                  </a:bodyPr>
                  <a:lstStyle/>
                  <a:p>
                    <a:r>
                      <a:rPr lang="de-AT" sz="1300" dirty="0" smtClean="0">
                        <a:latin typeface="+mn-lt"/>
                      </a:rPr>
                      <a:t>2. Interne Grobschätzung des Schadensumfanges / Entwicklung Schadenskategorien</a:t>
                    </a:r>
                    <a:endParaRPr lang="de-AT" sz="1300" dirty="0">
                      <a:latin typeface="+mn-lt"/>
                    </a:endParaRPr>
                  </a:p>
                </p:txBody>
              </p:sp>
              <p:sp>
                <p:nvSpPr>
                  <p:cNvPr id="90" name="Textfeld 89"/>
                  <p:cNvSpPr txBox="1"/>
                  <p:nvPr/>
                </p:nvSpPr>
                <p:spPr>
                  <a:xfrm rot="2153170">
                    <a:off x="1399613" y="4639174"/>
                    <a:ext cx="2972293" cy="892552"/>
                  </a:xfrm>
                  <a:prstGeom prst="rect">
                    <a:avLst/>
                  </a:prstGeom>
                  <a:noFill/>
                </p:spPr>
                <p:txBody>
                  <a:bodyPr wrap="square" rtlCol="0">
                    <a:spAutoFit/>
                  </a:bodyPr>
                  <a:lstStyle/>
                  <a:p>
                    <a:r>
                      <a:rPr lang="de-AT" sz="1300" dirty="0">
                        <a:latin typeface="+mn-lt"/>
                      </a:rPr>
                      <a:t>3. </a:t>
                    </a:r>
                    <a:r>
                      <a:rPr lang="de-AT" sz="1300" dirty="0" smtClean="0">
                        <a:latin typeface="+mn-lt"/>
                      </a:rPr>
                      <a:t>Vergleichsgespräche / Vertraulich-</a:t>
                    </a:r>
                    <a:r>
                      <a:rPr lang="de-AT" sz="1300" dirty="0" err="1" smtClean="0">
                        <a:latin typeface="+mn-lt"/>
                      </a:rPr>
                      <a:t>keitsvereinbarung</a:t>
                    </a:r>
                    <a:r>
                      <a:rPr lang="de-AT" sz="1300" dirty="0">
                        <a:latin typeface="+mn-lt"/>
                      </a:rPr>
                      <a:t>;</a:t>
                    </a:r>
                    <a:r>
                      <a:rPr lang="de-AT" sz="1300" dirty="0" smtClean="0">
                        <a:latin typeface="+mn-lt"/>
                      </a:rPr>
                      <a:t> parallel</a:t>
                    </a:r>
                    <a:r>
                      <a:rPr lang="de-AT" sz="1300" dirty="0">
                        <a:latin typeface="+mn-lt"/>
                      </a:rPr>
                      <a:t>: </a:t>
                    </a:r>
                    <a:r>
                      <a:rPr lang="de-AT" sz="1300" dirty="0" smtClean="0">
                        <a:latin typeface="+mn-lt"/>
                      </a:rPr>
                      <a:t>Beginn Erstellung ökonomisches </a:t>
                    </a:r>
                    <a:r>
                      <a:rPr lang="de-AT" sz="1300" dirty="0">
                        <a:latin typeface="+mn-lt"/>
                      </a:rPr>
                      <a:t>Gutachtens</a:t>
                    </a:r>
                  </a:p>
                  <a:p>
                    <a:endParaRPr lang="de-AT" sz="1300" dirty="0">
                      <a:latin typeface="+mn-lt"/>
                    </a:endParaRPr>
                  </a:p>
                </p:txBody>
              </p:sp>
              <p:sp>
                <p:nvSpPr>
                  <p:cNvPr id="91" name="Textfeld 90"/>
                  <p:cNvSpPr txBox="1"/>
                  <p:nvPr/>
                </p:nvSpPr>
                <p:spPr>
                  <a:xfrm rot="2136644">
                    <a:off x="2464917" y="4553090"/>
                    <a:ext cx="2520280" cy="492443"/>
                  </a:xfrm>
                  <a:prstGeom prst="rect">
                    <a:avLst/>
                  </a:prstGeom>
                  <a:noFill/>
                </p:spPr>
                <p:txBody>
                  <a:bodyPr wrap="square" rtlCol="0">
                    <a:spAutoFit/>
                  </a:bodyPr>
                  <a:lstStyle/>
                  <a:p>
                    <a:r>
                      <a:rPr lang="de-AT" sz="1300" dirty="0">
                        <a:latin typeface="+mn-lt"/>
                      </a:rPr>
                      <a:t>4</a:t>
                    </a:r>
                    <a:r>
                      <a:rPr lang="de-AT" sz="1300" dirty="0" smtClean="0">
                        <a:latin typeface="+mn-lt"/>
                      </a:rPr>
                      <a:t>. Bei keinem Vergleich: </a:t>
                    </a:r>
                    <a:r>
                      <a:rPr lang="de-AT" sz="1300" dirty="0" err="1" smtClean="0">
                        <a:latin typeface="+mn-lt"/>
                      </a:rPr>
                      <a:t>Klagseinbringung</a:t>
                    </a:r>
                    <a:endParaRPr lang="de-AT" sz="1300" dirty="0">
                      <a:latin typeface="+mn-lt"/>
                    </a:endParaRPr>
                  </a:p>
                </p:txBody>
              </p:sp>
              <p:sp>
                <p:nvSpPr>
                  <p:cNvPr id="92" name="Textfeld 91"/>
                  <p:cNvSpPr txBox="1"/>
                  <p:nvPr/>
                </p:nvSpPr>
                <p:spPr>
                  <a:xfrm rot="2123032">
                    <a:off x="4504081" y="4502416"/>
                    <a:ext cx="2520280" cy="292388"/>
                  </a:xfrm>
                  <a:prstGeom prst="rect">
                    <a:avLst/>
                  </a:prstGeom>
                  <a:noFill/>
                </p:spPr>
                <p:txBody>
                  <a:bodyPr wrap="square" rtlCol="0">
                    <a:spAutoFit/>
                  </a:bodyPr>
                  <a:lstStyle/>
                  <a:p>
                    <a:r>
                      <a:rPr lang="de-AT" sz="1300" dirty="0">
                        <a:latin typeface="+mn-lt"/>
                      </a:rPr>
                      <a:t>6. </a:t>
                    </a:r>
                    <a:r>
                      <a:rPr lang="de-AT" sz="1300" dirty="0" smtClean="0">
                        <a:latin typeface="+mn-lt"/>
                      </a:rPr>
                      <a:t>Urteil I. Instanz</a:t>
                    </a:r>
                    <a:endParaRPr lang="de-AT" sz="1300" dirty="0">
                      <a:latin typeface="+mn-lt"/>
                    </a:endParaRPr>
                  </a:p>
                </p:txBody>
              </p:sp>
              <p:cxnSp>
                <p:nvCxnSpPr>
                  <p:cNvPr id="93" name="Gerade Verbindung 92"/>
                  <p:cNvCxnSpPr/>
                  <p:nvPr/>
                </p:nvCxnSpPr>
                <p:spPr>
                  <a:xfrm>
                    <a:off x="4796638" y="3369891"/>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4" name="Textfeld 93"/>
                  <p:cNvSpPr txBox="1"/>
                  <p:nvPr/>
                </p:nvSpPr>
                <p:spPr>
                  <a:xfrm rot="2142116">
                    <a:off x="5498813" y="4354685"/>
                    <a:ext cx="1918046" cy="492443"/>
                  </a:xfrm>
                  <a:prstGeom prst="rect">
                    <a:avLst/>
                  </a:prstGeom>
                  <a:noFill/>
                </p:spPr>
                <p:txBody>
                  <a:bodyPr wrap="square" rtlCol="0">
                    <a:spAutoFit/>
                  </a:bodyPr>
                  <a:lstStyle/>
                  <a:p>
                    <a:r>
                      <a:rPr lang="de-AT" sz="1300" dirty="0">
                        <a:latin typeface="+mn-lt"/>
                      </a:rPr>
                      <a:t>7</a:t>
                    </a:r>
                    <a:r>
                      <a:rPr lang="de-AT" sz="1300" dirty="0" smtClean="0">
                        <a:latin typeface="+mn-lt"/>
                      </a:rPr>
                      <a:t>. </a:t>
                    </a:r>
                    <a:r>
                      <a:rPr lang="de-AT" sz="1300" dirty="0">
                        <a:latin typeface="+mn-lt"/>
                      </a:rPr>
                      <a:t>Rechtskraft bzw. Rechtsmittel</a:t>
                    </a:r>
                  </a:p>
                </p:txBody>
              </p:sp>
              <p:cxnSp>
                <p:nvCxnSpPr>
                  <p:cNvPr id="95" name="Gerade Verbindung mit Pfeil 94"/>
                  <p:cNvCxnSpPr/>
                  <p:nvPr/>
                </p:nvCxnSpPr>
                <p:spPr>
                  <a:xfrm>
                    <a:off x="1945040" y="3121223"/>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1012039" y="3322266"/>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a:off x="5807542" y="3375224"/>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Textfeld 98"/>
                  <p:cNvSpPr txBox="1"/>
                  <p:nvPr/>
                </p:nvSpPr>
                <p:spPr>
                  <a:xfrm>
                    <a:off x="864920" y="2312079"/>
                    <a:ext cx="1290811" cy="292388"/>
                  </a:xfrm>
                  <a:prstGeom prst="rect">
                    <a:avLst/>
                  </a:prstGeom>
                  <a:noFill/>
                </p:spPr>
                <p:txBody>
                  <a:bodyPr wrap="square" rtlCol="0">
                    <a:spAutoFit/>
                  </a:bodyPr>
                  <a:lstStyle/>
                  <a:p>
                    <a:r>
                      <a:rPr lang="de-AT" sz="1300" dirty="0" smtClean="0">
                        <a:latin typeface="+mn-lt"/>
                      </a:rPr>
                      <a:t>1-2  Monate</a:t>
                    </a:r>
                    <a:endParaRPr lang="de-AT" sz="1300" dirty="0">
                      <a:latin typeface="+mn-lt"/>
                    </a:endParaRPr>
                  </a:p>
                </p:txBody>
              </p:sp>
              <p:sp>
                <p:nvSpPr>
                  <p:cNvPr id="100" name="Textfeld 99"/>
                  <p:cNvSpPr txBox="1"/>
                  <p:nvPr/>
                </p:nvSpPr>
                <p:spPr>
                  <a:xfrm>
                    <a:off x="1855123" y="2756827"/>
                    <a:ext cx="1290811" cy="292388"/>
                  </a:xfrm>
                  <a:prstGeom prst="rect">
                    <a:avLst/>
                  </a:prstGeom>
                  <a:noFill/>
                </p:spPr>
                <p:txBody>
                  <a:bodyPr wrap="square" rtlCol="0">
                    <a:spAutoFit/>
                  </a:bodyPr>
                  <a:lstStyle/>
                  <a:p>
                    <a:r>
                      <a:rPr lang="de-AT" sz="1300" dirty="0" smtClean="0">
                        <a:latin typeface="+mn-lt"/>
                      </a:rPr>
                      <a:t>2-3  Monate</a:t>
                    </a:r>
                    <a:endParaRPr lang="de-AT" sz="1300" dirty="0">
                      <a:latin typeface="+mn-lt"/>
                    </a:endParaRPr>
                  </a:p>
                </p:txBody>
              </p:sp>
              <p:cxnSp>
                <p:nvCxnSpPr>
                  <p:cNvPr id="101" name="Gerade Verbindung 100"/>
                  <p:cNvCxnSpPr/>
                  <p:nvPr/>
                </p:nvCxnSpPr>
                <p:spPr>
                  <a:xfrm>
                    <a:off x="1440984" y="2594942"/>
                    <a:ext cx="1" cy="65759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Gerade Verbindung 101"/>
                  <p:cNvCxnSpPr/>
                  <p:nvPr/>
                </p:nvCxnSpPr>
                <p:spPr>
                  <a:xfrm>
                    <a:off x="6725267" y="3377320"/>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a:off x="7578981" y="3384749"/>
                    <a:ext cx="0" cy="50405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4" name="Textfeld 103"/>
                  <p:cNvSpPr txBox="1"/>
                  <p:nvPr/>
                </p:nvSpPr>
                <p:spPr>
                  <a:xfrm rot="2241059">
                    <a:off x="6450350" y="4393159"/>
                    <a:ext cx="1918046" cy="292388"/>
                  </a:xfrm>
                  <a:prstGeom prst="rect">
                    <a:avLst/>
                  </a:prstGeom>
                  <a:noFill/>
                </p:spPr>
                <p:txBody>
                  <a:bodyPr wrap="square" rtlCol="0">
                    <a:spAutoFit/>
                  </a:bodyPr>
                  <a:lstStyle/>
                  <a:p>
                    <a:r>
                      <a:rPr lang="de-AT" sz="1300" dirty="0" smtClean="0">
                        <a:latin typeface="+mn-lt"/>
                      </a:rPr>
                      <a:t>8. Urteil II. Instanz</a:t>
                    </a:r>
                    <a:endParaRPr lang="de-AT" sz="1300" dirty="0">
                      <a:latin typeface="+mn-lt"/>
                    </a:endParaRPr>
                  </a:p>
                </p:txBody>
              </p:sp>
              <p:sp>
                <p:nvSpPr>
                  <p:cNvPr id="105" name="Textfeld 104"/>
                  <p:cNvSpPr txBox="1"/>
                  <p:nvPr/>
                </p:nvSpPr>
                <p:spPr>
                  <a:xfrm rot="2198006">
                    <a:off x="7327615" y="4255541"/>
                    <a:ext cx="1551463" cy="492443"/>
                  </a:xfrm>
                  <a:prstGeom prst="rect">
                    <a:avLst/>
                  </a:prstGeom>
                  <a:noFill/>
                </p:spPr>
                <p:txBody>
                  <a:bodyPr wrap="square" rtlCol="0">
                    <a:spAutoFit/>
                  </a:bodyPr>
                  <a:lstStyle/>
                  <a:p>
                    <a:r>
                      <a:rPr lang="de-AT" sz="1300" dirty="0" smtClean="0">
                        <a:latin typeface="+mn-lt"/>
                      </a:rPr>
                      <a:t>9. </a:t>
                    </a:r>
                    <a:r>
                      <a:rPr lang="de-AT" sz="1300" dirty="0">
                        <a:latin typeface="+mn-lt"/>
                      </a:rPr>
                      <a:t>Rechtskraft bzw. Rechtsmittel</a:t>
                    </a:r>
                  </a:p>
                </p:txBody>
              </p:sp>
              <p:sp>
                <p:nvSpPr>
                  <p:cNvPr id="106" name="Textfeld 105"/>
                  <p:cNvSpPr txBox="1"/>
                  <p:nvPr/>
                </p:nvSpPr>
                <p:spPr>
                  <a:xfrm rot="2142525">
                    <a:off x="8104073" y="4234944"/>
                    <a:ext cx="1551463" cy="492443"/>
                  </a:xfrm>
                  <a:prstGeom prst="rect">
                    <a:avLst/>
                  </a:prstGeom>
                  <a:noFill/>
                </p:spPr>
                <p:txBody>
                  <a:bodyPr wrap="square" rtlCol="0">
                    <a:spAutoFit/>
                  </a:bodyPr>
                  <a:lstStyle/>
                  <a:p>
                    <a:r>
                      <a:rPr lang="de-AT" sz="1300" dirty="0" smtClean="0">
                        <a:latin typeface="+mn-lt"/>
                      </a:rPr>
                      <a:t>10. Urteil III. Instanz</a:t>
                    </a:r>
                    <a:endParaRPr lang="de-AT" sz="1300" dirty="0">
                      <a:latin typeface="+mn-lt"/>
                    </a:endParaRPr>
                  </a:p>
                </p:txBody>
              </p:sp>
            </p:grpSp>
            <p:cxnSp>
              <p:nvCxnSpPr>
                <p:cNvPr id="107" name="Gerade Verbindung mit Pfeil 106"/>
                <p:cNvCxnSpPr/>
                <p:nvPr/>
              </p:nvCxnSpPr>
              <p:spPr>
                <a:xfrm>
                  <a:off x="110607"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p:nvPr/>
              </p:nvCxnSpPr>
              <p:spPr>
                <a:xfrm>
                  <a:off x="1945040" y="3781549"/>
                  <a:ext cx="1834872" cy="7491"/>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9" name="Gerade Verbindung mit Pfeil 108"/>
                <p:cNvCxnSpPr/>
                <p:nvPr/>
              </p:nvCxnSpPr>
              <p:spPr>
                <a:xfrm>
                  <a:off x="3927031"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a:off x="4935143"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p:nvPr/>
              </p:nvCxnSpPr>
              <p:spPr>
                <a:xfrm>
                  <a:off x="5871247"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a:off x="6807351" y="3789040"/>
                  <a:ext cx="771631"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3" name="Gerade Verbindung mit Pfeil 112"/>
                <p:cNvCxnSpPr/>
                <p:nvPr/>
              </p:nvCxnSpPr>
              <p:spPr>
                <a:xfrm>
                  <a:off x="7527431" y="3789040"/>
                  <a:ext cx="860993" cy="0"/>
                </a:xfrm>
                <a:prstGeom prst="straightConnector1">
                  <a:avLst/>
                </a:prstGeom>
                <a:ln w="158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4" name="Textfeld 113"/>
                <p:cNvSpPr txBox="1"/>
                <p:nvPr/>
              </p:nvSpPr>
              <p:spPr>
                <a:xfrm>
                  <a:off x="40829" y="3471252"/>
                  <a:ext cx="1290811" cy="292388"/>
                </a:xfrm>
                <a:prstGeom prst="rect">
                  <a:avLst/>
                </a:prstGeom>
                <a:noFill/>
              </p:spPr>
              <p:txBody>
                <a:bodyPr wrap="square" rtlCol="0">
                  <a:spAutoFit/>
                </a:bodyPr>
                <a:lstStyle/>
                <a:p>
                  <a:r>
                    <a:rPr lang="de-AT" sz="1300" dirty="0" smtClean="0">
                      <a:latin typeface="+mn-lt"/>
                    </a:rPr>
                    <a:t>1-2  Monate</a:t>
                  </a:r>
                  <a:endParaRPr lang="de-AT" sz="1300" dirty="0">
                    <a:latin typeface="+mn-lt"/>
                  </a:endParaRPr>
                </a:p>
              </p:txBody>
            </p:sp>
          </p:grpSp>
          <p:sp>
            <p:nvSpPr>
              <p:cNvPr id="5" name="Textfeld 4"/>
              <p:cNvSpPr txBox="1"/>
              <p:nvPr/>
            </p:nvSpPr>
            <p:spPr>
              <a:xfrm>
                <a:off x="5823141" y="5589240"/>
                <a:ext cx="3141347" cy="1123384"/>
              </a:xfrm>
              <a:prstGeom prst="rect">
                <a:avLst/>
              </a:prstGeom>
              <a:noFill/>
            </p:spPr>
            <p:txBody>
              <a:bodyPr wrap="square" rtlCol="0">
                <a:spAutoFit/>
              </a:bodyPr>
              <a:lstStyle/>
              <a:p>
                <a:r>
                  <a:rPr lang="de-AT" sz="1300" dirty="0" smtClean="0">
                    <a:latin typeface="+mn-lt"/>
                  </a:rPr>
                  <a:t>*</a:t>
                </a:r>
                <a:r>
                  <a:rPr lang="de-AT" sz="1300" dirty="0" err="1" smtClean="0">
                    <a:latin typeface="+mn-lt"/>
                  </a:rPr>
                  <a:t>Insb</a:t>
                </a:r>
                <a:r>
                  <a:rPr lang="de-AT" sz="1300" dirty="0" smtClean="0">
                    <a:latin typeface="+mn-lt"/>
                  </a:rPr>
                  <a:t> abhängig </a:t>
                </a:r>
                <a:r>
                  <a:rPr lang="de-AT" sz="1300" dirty="0">
                    <a:latin typeface="+mn-lt"/>
                  </a:rPr>
                  <a:t>von Anzahl der Schriftsätze und Tagsatzungen sowie Dauer der Erstellung des gerichtlichen </a:t>
                </a:r>
                <a:r>
                  <a:rPr lang="de-AT" sz="1300" dirty="0" smtClean="0">
                    <a:latin typeface="+mn-lt"/>
                  </a:rPr>
                  <a:t>Gutachtens.</a:t>
                </a:r>
                <a:endParaRPr lang="de-AT" sz="1300" dirty="0">
                  <a:latin typeface="+mn-lt"/>
                </a:endParaRPr>
              </a:p>
              <a:p>
                <a:endParaRPr lang="de-AT" dirty="0"/>
              </a:p>
            </p:txBody>
          </p:sp>
        </p:grpSp>
        <p:sp>
          <p:nvSpPr>
            <p:cNvPr id="57" name="Textfeld 56"/>
            <p:cNvSpPr txBox="1"/>
            <p:nvPr/>
          </p:nvSpPr>
          <p:spPr>
            <a:xfrm rot="2136291">
              <a:off x="3309015" y="5043728"/>
              <a:ext cx="2880963" cy="892552"/>
            </a:xfrm>
            <a:prstGeom prst="rect">
              <a:avLst/>
            </a:prstGeom>
            <a:noFill/>
          </p:spPr>
          <p:txBody>
            <a:bodyPr wrap="square" rtlCol="0">
              <a:spAutoFit/>
            </a:bodyPr>
            <a:lstStyle/>
            <a:p>
              <a:r>
                <a:rPr lang="de-AT" sz="1300" dirty="0" smtClean="0">
                  <a:latin typeface="+mn-lt"/>
                </a:rPr>
                <a:t>5. Im Falle eines gerichtlichen Verfahrens: Einbringung ökonomisches </a:t>
              </a:r>
              <a:r>
                <a:rPr lang="de-AT" sz="1300" dirty="0">
                  <a:latin typeface="+mn-lt"/>
                </a:rPr>
                <a:t>Gutachtens</a:t>
              </a:r>
            </a:p>
            <a:p>
              <a:endParaRPr lang="de-AT" sz="1300" dirty="0">
                <a:latin typeface="+mn-lt"/>
              </a:endParaRPr>
            </a:p>
          </p:txBody>
        </p:sp>
      </p:grpSp>
      <p:sp>
        <p:nvSpPr>
          <p:cNvPr id="60" name="Titel 1"/>
          <p:cNvSpPr>
            <a:spLocks noGrp="1"/>
          </p:cNvSpPr>
          <p:nvPr>
            <p:ph type="title"/>
          </p:nvPr>
        </p:nvSpPr>
        <p:spPr>
          <a:xfrm>
            <a:off x="588590" y="285277"/>
            <a:ext cx="8229600" cy="574675"/>
          </a:xfrm>
        </p:spPr>
        <p:txBody>
          <a:bodyPr/>
          <a:lstStyle/>
          <a:p>
            <a:r>
              <a:rPr lang="de-AT" sz="3000" b="1" dirty="0" smtClean="0">
                <a:solidFill>
                  <a:schemeClr val="accent6">
                    <a:lumMod val="50000"/>
                  </a:schemeClr>
                </a:solidFill>
              </a:rPr>
              <a:t>Mögliche Dauer Verfahren vor</a:t>
            </a:r>
            <a:br>
              <a:rPr lang="de-AT" sz="3000" b="1" dirty="0" smtClean="0">
                <a:solidFill>
                  <a:schemeClr val="accent6">
                    <a:lumMod val="50000"/>
                  </a:schemeClr>
                </a:solidFill>
              </a:rPr>
            </a:br>
            <a:r>
              <a:rPr lang="de-AT" sz="3000" b="1" dirty="0" smtClean="0">
                <a:solidFill>
                  <a:schemeClr val="accent6">
                    <a:lumMod val="50000"/>
                  </a:schemeClr>
                </a:solidFill>
              </a:rPr>
              <a:t>ordentlichen Gerichten</a:t>
            </a:r>
            <a:endParaRPr lang="de-AT" sz="3000" b="1" dirty="0">
              <a:solidFill>
                <a:schemeClr val="accent6">
                  <a:lumMod val="50000"/>
                </a:schemeClr>
              </a:solidFill>
            </a:endParaRPr>
          </a:p>
        </p:txBody>
      </p:sp>
    </p:spTree>
    <p:extLst>
      <p:ext uri="{BB962C8B-B14F-4D97-AF65-F5344CB8AC3E}">
        <p14:creationId xmlns:p14="http://schemas.microsoft.com/office/powerpoint/2010/main" val="88687808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Vorbereitung der Geltendmachung von Kartellschadenersatzansprüchen</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1440160"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smtClean="0">
                <a:solidFill>
                  <a:schemeClr val="accent6">
                    <a:lumMod val="50000"/>
                  </a:schemeClr>
                </a:solidFill>
              </a:rPr>
              <a:t>4c</a:t>
            </a: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36068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23</a:t>
            </a:fld>
            <a:endParaRPr lang="de-AT" altLang="en-US" dirty="0"/>
          </a:p>
        </p:txBody>
      </p:sp>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Vorbereitung</a:t>
            </a:r>
            <a:endParaRPr lang="de-AT" sz="3000" b="1" dirty="0">
              <a:solidFill>
                <a:schemeClr val="accent6">
                  <a:lumMod val="50000"/>
                </a:schemeClr>
              </a:solidFill>
            </a:endParaRPr>
          </a:p>
        </p:txBody>
      </p:sp>
      <p:cxnSp>
        <p:nvCxnSpPr>
          <p:cNvPr id="8" name="Gerade Verbindung 7"/>
          <p:cNvCxnSpPr/>
          <p:nvPr/>
        </p:nvCxnSpPr>
        <p:spPr>
          <a:xfrm>
            <a:off x="683568" y="908720"/>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4"/>
          <p:cNvGraphicFramePr>
            <a:graphicFrameLocks noGrp="1"/>
          </p:cNvGraphicFramePr>
          <p:nvPr>
            <p:extLst>
              <p:ext uri="{D42A27DB-BD31-4B8C-83A1-F6EECF244321}">
                <p14:modId xmlns:p14="http://schemas.microsoft.com/office/powerpoint/2010/main" val="1817177811"/>
              </p:ext>
            </p:extLst>
          </p:nvPr>
        </p:nvGraphicFramePr>
        <p:xfrm>
          <a:off x="287524" y="1245880"/>
          <a:ext cx="8712968" cy="3459480"/>
        </p:xfrm>
        <a:graphic>
          <a:graphicData uri="http://schemas.openxmlformats.org/drawingml/2006/table">
            <a:tbl>
              <a:tblPr firstRow="1" bandRow="1">
                <a:tableStyleId>{5C22544A-7EE6-4342-B048-85BDC9FD1C3A}</a:tableStyleId>
              </a:tblPr>
              <a:tblGrid>
                <a:gridCol w="1656184"/>
                <a:gridCol w="7056784"/>
              </a:tblGrid>
              <a:tr h="196200">
                <a:tc>
                  <a:txBody>
                    <a:bodyPr/>
                    <a:lstStyle/>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de-AT" sz="1400" b="1" kern="1200" noProof="0" dirty="0" err="1" smtClean="0">
                          <a:solidFill>
                            <a:schemeClr val="bg1"/>
                          </a:solidFill>
                          <a:latin typeface="+mn-lt"/>
                          <a:ea typeface="+mn-ea"/>
                          <a:cs typeface="+mn-cs"/>
                        </a:rPr>
                        <a:t>Steps</a:t>
                      </a:r>
                      <a:r>
                        <a:rPr lang="de-AT" sz="1400" b="1" kern="1200" noProof="0" dirty="0" smtClean="0">
                          <a:solidFill>
                            <a:schemeClr val="bg1"/>
                          </a:solidFill>
                          <a:latin typeface="+mn-lt"/>
                          <a:ea typeface="+mn-ea"/>
                          <a:cs typeface="+mn-cs"/>
                        </a:rPr>
                        <a:t> </a:t>
                      </a:r>
                      <a:r>
                        <a:rPr lang="de-AT" sz="1400" b="1" kern="1200" noProof="0" dirty="0" err="1" smtClean="0">
                          <a:solidFill>
                            <a:schemeClr val="bg1"/>
                          </a:solidFill>
                          <a:latin typeface="+mn-lt"/>
                          <a:ea typeface="+mn-ea"/>
                          <a:cs typeface="+mn-cs"/>
                        </a:rPr>
                        <a:t>to</a:t>
                      </a:r>
                      <a:r>
                        <a:rPr lang="de-AT" sz="1400" b="1" kern="1200" noProof="0" dirty="0" smtClean="0">
                          <a:solidFill>
                            <a:schemeClr val="bg1"/>
                          </a:solidFill>
                          <a:latin typeface="+mn-lt"/>
                          <a:ea typeface="+mn-ea"/>
                          <a:cs typeface="+mn-cs"/>
                        </a:rPr>
                        <a:t> </a:t>
                      </a:r>
                      <a:r>
                        <a:rPr lang="de-AT" sz="1400" b="1" kern="1200" noProof="0" dirty="0" err="1" smtClean="0">
                          <a:solidFill>
                            <a:schemeClr val="bg1"/>
                          </a:solidFill>
                          <a:latin typeface="+mn-lt"/>
                          <a:ea typeface="+mn-ea"/>
                          <a:cs typeface="+mn-cs"/>
                        </a:rPr>
                        <a:t>take</a:t>
                      </a:r>
                      <a:endParaRPr lang="de-AT" sz="1400" b="1" kern="1200" noProof="0" dirty="0">
                        <a:solidFill>
                          <a:schemeClr val="bg1"/>
                        </a:solidFill>
                        <a:latin typeface="+mn-lt"/>
                        <a:ea typeface="+mn-ea"/>
                        <a:cs typeface="+mn-cs"/>
                      </a:endParaRPr>
                    </a:p>
                  </a:txBody>
                  <a:tcPr>
                    <a:lnB w="63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361950" indent="-361950" algn="l" defTabSz="914400" rtl="0" eaLnBrk="1" latinLnBrk="0" hangingPunct="1">
                        <a:spcAft>
                          <a:spcPts val="600"/>
                        </a:spcAft>
                        <a:buFont typeface="+mj-lt"/>
                        <a:buAutoNum type="arabicPeriod"/>
                        <a:tabLst>
                          <a:tab pos="3048000" algn="l"/>
                        </a:tabLst>
                      </a:pPr>
                      <a:r>
                        <a:rPr lang="de-AT" sz="1600" b="0" u="none" kern="1200" baseline="0" noProof="0" dirty="0" smtClean="0">
                          <a:solidFill>
                            <a:schemeClr val="tx1"/>
                          </a:solidFill>
                          <a:latin typeface="+mn-lt"/>
                          <a:ea typeface="+mn-ea"/>
                          <a:cs typeface="+mn-cs"/>
                        </a:rPr>
                        <a:t>Sammlung relevanter Unterlagen</a:t>
                      </a:r>
                    </a:p>
                    <a:p>
                      <a:pPr marL="628650" indent="-266700" algn="l" defTabSz="914400" rtl="0" eaLnBrk="1" latinLnBrk="0" hangingPunct="1">
                        <a:spcAft>
                          <a:spcPts val="600"/>
                        </a:spcAft>
                        <a:buFont typeface="Arial" panose="020B0604020202020204" pitchFamily="34" charset="0"/>
                        <a:buChar char="•"/>
                        <a:tabLst>
                          <a:tab pos="3048000" algn="l"/>
                        </a:tabLst>
                      </a:pPr>
                      <a:r>
                        <a:rPr lang="de-AT" sz="1600" b="0" u="none" kern="1200" baseline="0" noProof="0" dirty="0" smtClean="0">
                          <a:solidFill>
                            <a:schemeClr val="tx1"/>
                          </a:solidFill>
                          <a:latin typeface="+mn-lt"/>
                          <a:ea typeface="+mn-ea"/>
                          <a:cs typeface="+mn-cs"/>
                        </a:rPr>
                        <a:t>Rechnungen </a:t>
                      </a:r>
                    </a:p>
                    <a:p>
                      <a:pPr marL="628650" indent="-266700" algn="l" defTabSz="914400" rtl="0" eaLnBrk="1" latinLnBrk="0" hangingPunct="1">
                        <a:spcAft>
                          <a:spcPts val="600"/>
                        </a:spcAft>
                        <a:buFont typeface="Arial" panose="020B0604020202020204" pitchFamily="34" charset="0"/>
                        <a:buChar char="•"/>
                        <a:tabLst>
                          <a:tab pos="3048000" algn="l"/>
                        </a:tabLst>
                      </a:pPr>
                      <a:r>
                        <a:rPr lang="de-AT" sz="1600" b="0" u="none" kern="1200" baseline="0" noProof="0" dirty="0" smtClean="0">
                          <a:solidFill>
                            <a:schemeClr val="tx1"/>
                          </a:solidFill>
                          <a:latin typeface="+mn-lt"/>
                          <a:ea typeface="+mn-ea"/>
                          <a:cs typeface="+mn-cs"/>
                        </a:rPr>
                        <a:t>sonstige Unterlagen (bspw. Korrespondenz, Bestellformulare etc.)</a:t>
                      </a:r>
                    </a:p>
                    <a:p>
                      <a:pPr marL="361950" indent="-361950" algn="l" defTabSz="914400" rtl="0" eaLnBrk="1" latinLnBrk="0" hangingPunct="1">
                        <a:spcAft>
                          <a:spcPts val="600"/>
                        </a:spcAft>
                        <a:buFont typeface="+mj-lt"/>
                        <a:buAutoNum type="arabicPeriod" startAt="2"/>
                        <a:tabLst>
                          <a:tab pos="3048000" algn="l"/>
                        </a:tabLst>
                      </a:pPr>
                      <a:r>
                        <a:rPr lang="de-AT" sz="1600" b="0" u="none" kern="1200" baseline="0" noProof="0" dirty="0" smtClean="0">
                          <a:solidFill>
                            <a:schemeClr val="tx1"/>
                          </a:solidFill>
                          <a:latin typeface="+mn-lt"/>
                          <a:ea typeface="+mn-ea"/>
                          <a:cs typeface="+mn-cs"/>
                        </a:rPr>
                        <a:t>Grobschätzung des Schadens</a:t>
                      </a:r>
                    </a:p>
                    <a:p>
                      <a:pPr marL="361950" indent="-361950" algn="l" defTabSz="914400" rtl="0" eaLnBrk="1" latinLnBrk="0" hangingPunct="1">
                        <a:spcAft>
                          <a:spcPts val="600"/>
                        </a:spcAft>
                        <a:buFont typeface="+mj-lt"/>
                        <a:buAutoNum type="arabicPeriod" startAt="2"/>
                        <a:tabLst>
                          <a:tab pos="3048000" algn="l"/>
                        </a:tabLst>
                      </a:pPr>
                      <a:r>
                        <a:rPr lang="de-AT" sz="1600" b="0" u="none" kern="1200" baseline="0" noProof="0" dirty="0" smtClean="0">
                          <a:solidFill>
                            <a:schemeClr val="tx1"/>
                          </a:solidFill>
                          <a:latin typeface="+mn-lt"/>
                          <a:ea typeface="+mn-ea"/>
                          <a:cs typeface="+mn-cs"/>
                        </a:rPr>
                        <a:t>Rechtliche Prüfung</a:t>
                      </a:r>
                    </a:p>
                    <a:p>
                      <a:pPr marL="361950" indent="0" algn="l" defTabSz="914400" rtl="0" eaLnBrk="1" latinLnBrk="0" hangingPunct="1">
                        <a:spcAft>
                          <a:spcPts val="600"/>
                        </a:spcAft>
                        <a:buFont typeface="+mj-lt"/>
                        <a:buNone/>
                        <a:tabLst>
                          <a:tab pos="3048000" algn="l"/>
                        </a:tabLst>
                      </a:pPr>
                      <a:r>
                        <a:rPr lang="de-AT" sz="1600" b="0" u="none" kern="1200" baseline="0" noProof="0" dirty="0" smtClean="0">
                          <a:solidFill>
                            <a:schemeClr val="tx1"/>
                          </a:solidFill>
                          <a:latin typeface="+mn-lt"/>
                          <a:ea typeface="+mn-ea"/>
                          <a:cs typeface="+mn-cs"/>
                        </a:rPr>
                        <a:t>Prozessfinanzierung</a:t>
                      </a:r>
                    </a:p>
                    <a:p>
                      <a:pPr marL="361950" indent="0" algn="l" defTabSz="914400" rtl="0" eaLnBrk="1" latinLnBrk="0" hangingPunct="1">
                        <a:spcAft>
                          <a:spcPts val="600"/>
                        </a:spcAft>
                        <a:buFont typeface="+mj-lt"/>
                        <a:buNone/>
                        <a:tabLst>
                          <a:tab pos="3048000" algn="l"/>
                        </a:tabLst>
                      </a:pPr>
                      <a:r>
                        <a:rPr lang="de-AT" sz="1600" b="0" u="none" kern="1200" baseline="0" noProof="0" dirty="0" smtClean="0">
                          <a:solidFill>
                            <a:schemeClr val="tx1"/>
                          </a:solidFill>
                          <a:latin typeface="+mn-lt"/>
                          <a:ea typeface="+mn-ea"/>
                          <a:cs typeface="+mn-cs"/>
                        </a:rPr>
                        <a:t>Entscheidung über Einholung eines Gutachtens</a:t>
                      </a:r>
                    </a:p>
                    <a:p>
                      <a:pPr marL="361950" indent="-361950" algn="l" defTabSz="914400" rtl="0" eaLnBrk="1" latinLnBrk="0" hangingPunct="1">
                        <a:spcAft>
                          <a:spcPts val="600"/>
                        </a:spcAft>
                        <a:buFont typeface="+mj-lt"/>
                        <a:buAutoNum type="arabicPeriod" startAt="4"/>
                        <a:tabLst>
                          <a:tab pos="361950" algn="l"/>
                          <a:tab pos="3048000" algn="l"/>
                        </a:tabLst>
                      </a:pPr>
                      <a:r>
                        <a:rPr lang="de-AT" sz="1600" b="0" u="none" kern="1200" baseline="0" noProof="0" dirty="0" smtClean="0">
                          <a:solidFill>
                            <a:schemeClr val="tx1"/>
                          </a:solidFill>
                          <a:latin typeface="+mn-lt"/>
                          <a:ea typeface="+mn-ea"/>
                          <a:cs typeface="+mn-cs"/>
                        </a:rPr>
                        <a:t>Gutachtenserstellung durch Privatgutachter</a:t>
                      </a:r>
                    </a:p>
                    <a:p>
                      <a:pPr marL="361950" indent="-361950" algn="l" defTabSz="914400" rtl="0" eaLnBrk="1" latinLnBrk="0" hangingPunct="1">
                        <a:spcAft>
                          <a:spcPts val="600"/>
                        </a:spcAft>
                        <a:buFont typeface="+mj-lt"/>
                        <a:buAutoNum type="arabicPeriod" startAt="4"/>
                        <a:tabLst>
                          <a:tab pos="361950" algn="l"/>
                          <a:tab pos="3048000" algn="l"/>
                        </a:tabLst>
                      </a:pPr>
                      <a:r>
                        <a:rPr lang="de-AT" sz="1600" b="0" u="none" kern="1200" baseline="0" noProof="0" dirty="0" smtClean="0">
                          <a:solidFill>
                            <a:schemeClr val="tx1"/>
                          </a:solidFill>
                          <a:latin typeface="+mn-lt"/>
                          <a:ea typeface="+mn-ea"/>
                          <a:cs typeface="+mn-cs"/>
                        </a:rPr>
                        <a:t>Führung von Vergleichsgesprächen (während Vergleichsgesprächen wird üblicherweise ein Verjährungsverzicht vereinbart)</a:t>
                      </a:r>
                    </a:p>
                    <a:p>
                      <a:pPr marL="361950" indent="-361950" algn="l" defTabSz="914400" rtl="0" eaLnBrk="1" latinLnBrk="0" hangingPunct="1">
                        <a:spcAft>
                          <a:spcPts val="600"/>
                        </a:spcAft>
                        <a:buFont typeface="+mj-lt"/>
                        <a:buAutoNum type="arabicPeriod" startAt="4"/>
                        <a:tabLst>
                          <a:tab pos="361950" algn="l"/>
                          <a:tab pos="3048000" algn="l"/>
                        </a:tabLst>
                      </a:pPr>
                      <a:r>
                        <a:rPr lang="de-AT" sz="1600" b="0" u="none" kern="1200" baseline="0" noProof="0" dirty="0" smtClean="0">
                          <a:solidFill>
                            <a:schemeClr val="tx1"/>
                          </a:solidFill>
                          <a:latin typeface="+mn-lt"/>
                          <a:ea typeface="+mn-ea"/>
                          <a:cs typeface="+mn-cs"/>
                        </a:rPr>
                        <a:t>Gerichtliche Durchsetzung</a:t>
                      </a:r>
                    </a:p>
                  </a:txBody>
                  <a:tcPr>
                    <a:lnB w="63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4186918790"/>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24</a:t>
            </a:fld>
            <a:endParaRPr lang="de-AT" altLang="en-US" dirty="0"/>
          </a:p>
        </p:txBody>
      </p:sp>
      <p:sp>
        <p:nvSpPr>
          <p:cNvPr id="7" name="Titel 1"/>
          <p:cNvSpPr>
            <a:spLocks noGrp="1"/>
          </p:cNvSpPr>
          <p:nvPr>
            <p:ph type="title"/>
          </p:nvPr>
        </p:nvSpPr>
        <p:spPr>
          <a:xfrm>
            <a:off x="588590" y="188640"/>
            <a:ext cx="8229600" cy="574675"/>
          </a:xfrm>
        </p:spPr>
        <p:txBody>
          <a:bodyPr/>
          <a:lstStyle/>
          <a:p>
            <a:r>
              <a:rPr lang="de-AT" sz="3000" b="1" dirty="0" smtClean="0">
                <a:solidFill>
                  <a:schemeClr val="accent6">
                    <a:lumMod val="50000"/>
                  </a:schemeClr>
                </a:solidFill>
              </a:rPr>
              <a:t>CHSH-Kartellschadenersatzteam</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Grafik 1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nhaltsplatzhalter 2"/>
          <p:cNvSpPr>
            <a:spLocks noGrp="1"/>
          </p:cNvSpPr>
          <p:nvPr>
            <p:ph idx="1"/>
          </p:nvPr>
        </p:nvSpPr>
        <p:spPr>
          <a:xfrm>
            <a:off x="611188" y="1052736"/>
            <a:ext cx="7993062" cy="1008111"/>
          </a:xfrm>
        </p:spPr>
        <p:txBody>
          <a:bodyPr/>
          <a:lstStyle/>
          <a:p>
            <a:pPr marL="0" indent="0">
              <a:buNone/>
            </a:pPr>
            <a:r>
              <a:rPr lang="en-GB" sz="1600" dirty="0" smtClean="0">
                <a:solidFill>
                  <a:schemeClr val="tx1"/>
                </a:solidFill>
              </a:rPr>
              <a:t>Das CHSH-</a:t>
            </a:r>
            <a:r>
              <a:rPr lang="en-GB" sz="1600" dirty="0" err="1" smtClean="0">
                <a:solidFill>
                  <a:schemeClr val="tx1"/>
                </a:solidFill>
              </a:rPr>
              <a:t>Kartellschadenersatzteam</a:t>
            </a:r>
            <a:r>
              <a:rPr lang="en-GB" sz="1600" dirty="0" smtClean="0">
                <a:solidFill>
                  <a:schemeClr val="tx1"/>
                </a:solidFill>
              </a:rPr>
              <a:t> </a:t>
            </a:r>
            <a:r>
              <a:rPr lang="en-GB" sz="1600" dirty="0" err="1" smtClean="0">
                <a:solidFill>
                  <a:schemeClr val="tx1"/>
                </a:solidFill>
              </a:rPr>
              <a:t>steht</a:t>
            </a:r>
            <a:r>
              <a:rPr lang="en-GB" sz="1600" dirty="0" smtClean="0">
                <a:solidFill>
                  <a:schemeClr val="tx1"/>
                </a:solidFill>
              </a:rPr>
              <a:t> </a:t>
            </a:r>
            <a:r>
              <a:rPr lang="en-GB" sz="1600" dirty="0" err="1" smtClean="0">
                <a:solidFill>
                  <a:schemeClr val="tx1"/>
                </a:solidFill>
              </a:rPr>
              <a:t>Unternehmen</a:t>
            </a:r>
            <a:r>
              <a:rPr lang="en-GB" sz="1600" dirty="0" smtClean="0">
                <a:solidFill>
                  <a:schemeClr val="tx1"/>
                </a:solidFill>
              </a:rPr>
              <a:t> </a:t>
            </a:r>
            <a:r>
              <a:rPr lang="en-GB" sz="1600" dirty="0" err="1" smtClean="0">
                <a:solidFill>
                  <a:schemeClr val="tx1"/>
                </a:solidFill>
              </a:rPr>
              <a:t>bei</a:t>
            </a:r>
            <a:r>
              <a:rPr lang="en-GB" sz="1600" dirty="0" smtClean="0">
                <a:solidFill>
                  <a:schemeClr val="tx1"/>
                </a:solidFill>
              </a:rPr>
              <a:t> der </a:t>
            </a:r>
            <a:r>
              <a:rPr lang="en-GB" sz="1600" dirty="0" err="1" smtClean="0">
                <a:solidFill>
                  <a:schemeClr val="tx1"/>
                </a:solidFill>
              </a:rPr>
              <a:t>Geltendmachung</a:t>
            </a:r>
            <a:r>
              <a:rPr lang="en-GB" sz="1600" dirty="0" smtClean="0">
                <a:solidFill>
                  <a:schemeClr val="tx1"/>
                </a:solidFill>
              </a:rPr>
              <a:t> von </a:t>
            </a:r>
            <a:r>
              <a:rPr lang="en-GB" sz="1600" dirty="0" err="1" smtClean="0">
                <a:solidFill>
                  <a:schemeClr val="tx1"/>
                </a:solidFill>
              </a:rPr>
              <a:t>Kartellschadenersatzansprüchen</a:t>
            </a:r>
            <a:r>
              <a:rPr lang="en-GB" sz="1600" dirty="0" smtClean="0">
                <a:solidFill>
                  <a:schemeClr val="tx1"/>
                </a:solidFill>
              </a:rPr>
              <a:t> </a:t>
            </a:r>
            <a:r>
              <a:rPr lang="en-GB" sz="1600" dirty="0" err="1" smtClean="0">
                <a:solidFill>
                  <a:schemeClr val="tx1"/>
                </a:solidFill>
              </a:rPr>
              <a:t>vom</a:t>
            </a:r>
            <a:r>
              <a:rPr lang="en-GB" sz="1600" dirty="0" smtClean="0">
                <a:solidFill>
                  <a:schemeClr val="tx1"/>
                </a:solidFill>
              </a:rPr>
              <a:t> </a:t>
            </a:r>
            <a:r>
              <a:rPr lang="en-GB" sz="1600" dirty="0" err="1" smtClean="0">
                <a:solidFill>
                  <a:schemeClr val="tx1"/>
                </a:solidFill>
              </a:rPr>
              <a:t>ersten</a:t>
            </a:r>
            <a:r>
              <a:rPr lang="en-GB" sz="1600" dirty="0" smtClean="0">
                <a:solidFill>
                  <a:schemeClr val="tx1"/>
                </a:solidFill>
              </a:rPr>
              <a:t> </a:t>
            </a:r>
            <a:r>
              <a:rPr lang="en-GB" sz="1600" dirty="0" err="1" smtClean="0">
                <a:solidFill>
                  <a:schemeClr val="tx1"/>
                </a:solidFill>
              </a:rPr>
              <a:t>Beratungsgespräch</a:t>
            </a:r>
            <a:r>
              <a:rPr lang="en-GB" sz="1600" dirty="0" smtClean="0">
                <a:solidFill>
                  <a:schemeClr val="tx1"/>
                </a:solidFill>
              </a:rPr>
              <a:t> </a:t>
            </a:r>
            <a:r>
              <a:rPr lang="en-GB" sz="1600" dirty="0" err="1" smtClean="0">
                <a:solidFill>
                  <a:schemeClr val="tx1"/>
                </a:solidFill>
              </a:rPr>
              <a:t>bis</a:t>
            </a:r>
            <a:r>
              <a:rPr lang="en-GB" sz="1600" dirty="0" smtClean="0">
                <a:solidFill>
                  <a:schemeClr val="tx1"/>
                </a:solidFill>
              </a:rPr>
              <a:t> </a:t>
            </a:r>
            <a:r>
              <a:rPr lang="en-GB" sz="1600" dirty="0" err="1" smtClean="0">
                <a:solidFill>
                  <a:schemeClr val="tx1"/>
                </a:solidFill>
              </a:rPr>
              <a:t>zur</a:t>
            </a:r>
            <a:r>
              <a:rPr lang="en-GB" sz="1600" dirty="0" smtClean="0">
                <a:solidFill>
                  <a:schemeClr val="tx1"/>
                </a:solidFill>
              </a:rPr>
              <a:t> </a:t>
            </a:r>
            <a:r>
              <a:rPr lang="en-GB" sz="1600" dirty="0" err="1" smtClean="0">
                <a:solidFill>
                  <a:schemeClr val="tx1"/>
                </a:solidFill>
              </a:rPr>
              <a:t>entgültigen</a:t>
            </a:r>
            <a:r>
              <a:rPr lang="en-GB" sz="1600" dirty="0" smtClean="0">
                <a:solidFill>
                  <a:schemeClr val="tx1"/>
                </a:solidFill>
              </a:rPr>
              <a:t> </a:t>
            </a:r>
            <a:r>
              <a:rPr lang="en-GB" sz="1600" dirty="0" err="1" smtClean="0">
                <a:solidFill>
                  <a:schemeClr val="tx1"/>
                </a:solidFill>
              </a:rPr>
              <a:t>gerichtlichen</a:t>
            </a:r>
            <a:r>
              <a:rPr lang="en-GB" sz="1600" dirty="0" smtClean="0">
                <a:solidFill>
                  <a:schemeClr val="tx1"/>
                </a:solidFill>
              </a:rPr>
              <a:t> </a:t>
            </a:r>
            <a:r>
              <a:rPr lang="en-GB" sz="1600" dirty="0" err="1" smtClean="0">
                <a:solidFill>
                  <a:schemeClr val="tx1"/>
                </a:solidFill>
              </a:rPr>
              <a:t>Entscheidung</a:t>
            </a:r>
            <a:r>
              <a:rPr lang="en-GB" sz="1600" dirty="0" smtClean="0">
                <a:solidFill>
                  <a:schemeClr val="tx1"/>
                </a:solidFill>
              </a:rPr>
              <a:t> </a:t>
            </a:r>
            <a:r>
              <a:rPr lang="en-GB" sz="1600" dirty="0" err="1" smtClean="0">
                <a:solidFill>
                  <a:schemeClr val="tx1"/>
                </a:solidFill>
              </a:rPr>
              <a:t>zur</a:t>
            </a:r>
            <a:r>
              <a:rPr lang="en-GB" sz="1600" dirty="0" smtClean="0">
                <a:solidFill>
                  <a:schemeClr val="tx1"/>
                </a:solidFill>
              </a:rPr>
              <a:t> </a:t>
            </a:r>
            <a:r>
              <a:rPr lang="en-GB" sz="1600" dirty="0" err="1" smtClean="0">
                <a:solidFill>
                  <a:schemeClr val="tx1"/>
                </a:solidFill>
              </a:rPr>
              <a:t>Seite</a:t>
            </a:r>
            <a:r>
              <a:rPr lang="en-GB" sz="1600" dirty="0" smtClean="0">
                <a:solidFill>
                  <a:schemeClr val="tx1"/>
                </a:solidFill>
              </a:rPr>
              <a:t>. </a:t>
            </a:r>
            <a:endParaRPr lang="en-GB" sz="1400" dirty="0">
              <a:solidFill>
                <a:schemeClr val="tx1"/>
              </a:solidFill>
            </a:endParaRPr>
          </a:p>
          <a:p>
            <a:endParaRPr lang="en-GB" sz="1400" dirty="0" smtClean="0">
              <a:solidFill>
                <a:schemeClr val="tx1"/>
              </a:solidFill>
            </a:endParaRPr>
          </a:p>
          <a:p>
            <a:endParaRPr lang="en-GB" sz="1400" dirty="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a:solidFill>
                <a:schemeClr val="tx1"/>
              </a:solidFill>
            </a:endParaRPr>
          </a:p>
          <a:p>
            <a:endParaRPr lang="en-GB" sz="1400" dirty="0" smtClean="0">
              <a:solidFill>
                <a:schemeClr val="tx1"/>
              </a:solidFill>
            </a:endParaRPr>
          </a:p>
          <a:p>
            <a:endParaRPr lang="en-GB" sz="1400" dirty="0" smtClean="0">
              <a:solidFill>
                <a:schemeClr val="tx1"/>
              </a:solidFill>
            </a:endParaRPr>
          </a:p>
          <a:p>
            <a:endParaRPr lang="en-GB" sz="1400" dirty="0">
              <a:solidFill>
                <a:schemeClr val="tx1"/>
              </a:solidFill>
            </a:endParaRPr>
          </a:p>
          <a:p>
            <a:endParaRPr lang="en-GB" sz="1400" dirty="0" smtClean="0">
              <a:solidFill>
                <a:schemeClr val="tx1"/>
              </a:solidFill>
            </a:endParaRPr>
          </a:p>
          <a:p>
            <a:pPr lvl="1"/>
            <a:endParaRPr lang="en-GB" sz="1400" dirty="0">
              <a:solidFill>
                <a:schemeClr val="tx1"/>
              </a:solidFill>
              <a:ea typeface="ヒラギノ角ゴ Pro W3" charset="0"/>
            </a:endParaRPr>
          </a:p>
        </p:txBody>
      </p:sp>
      <p:grpSp>
        <p:nvGrpSpPr>
          <p:cNvPr id="5" name="Gruppieren 4"/>
          <p:cNvGrpSpPr/>
          <p:nvPr/>
        </p:nvGrpSpPr>
        <p:grpSpPr>
          <a:xfrm>
            <a:off x="333500" y="2636912"/>
            <a:ext cx="9168952" cy="3066050"/>
            <a:chOff x="333500" y="2636912"/>
            <a:chExt cx="9168952" cy="3066050"/>
          </a:xfrm>
        </p:grpSpPr>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00" y="2636914"/>
              <a:ext cx="957069" cy="1296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9954" y="2636913"/>
              <a:ext cx="1027542" cy="128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Inhaltsplatzhalter 3"/>
            <p:cNvSpPr txBox="1">
              <a:spLocks/>
            </p:cNvSpPr>
            <p:nvPr/>
          </p:nvSpPr>
          <p:spPr>
            <a:xfrm>
              <a:off x="1295902" y="2636914"/>
              <a:ext cx="2255490" cy="1384272"/>
            </a:xfrm>
            <a:prstGeom prst="rect">
              <a:avLst/>
            </a:prstGeom>
          </p:spPr>
          <p:txBody>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419100" indent="-419100">
                <a:buFontTx/>
                <a:buNone/>
                <a:defRPr/>
              </a:pPr>
              <a:r>
                <a:rPr lang="en-US" altLang="de-DE" sz="900" b="1" kern="0" dirty="0" smtClean="0">
                  <a:latin typeface="+mn-lt"/>
                </a:rPr>
                <a:t>Dr. Bernhard Kofler-Senoner, LL.M.</a:t>
              </a:r>
            </a:p>
            <a:p>
              <a:pPr marL="419100" indent="-419100">
                <a:buFontTx/>
                <a:buNone/>
                <a:defRPr/>
              </a:pPr>
              <a:r>
                <a:rPr lang="en-US" altLang="de-DE" sz="900" kern="0" dirty="0" smtClean="0">
                  <a:latin typeface="+mn-lt"/>
                </a:rPr>
                <a:t>Partner</a:t>
              </a:r>
            </a:p>
            <a:p>
              <a:pPr marL="419100" indent="-419100">
                <a:buFontTx/>
                <a:buNone/>
                <a:defRPr/>
              </a:pPr>
              <a:r>
                <a:rPr lang="en-US" altLang="de-DE" sz="900" kern="0" dirty="0" smtClean="0">
                  <a:latin typeface="+mn-lt"/>
                </a:rPr>
                <a:t>Head of Competition Practice Group</a:t>
              </a:r>
            </a:p>
            <a:p>
              <a:pPr marL="419100" indent="-419100">
                <a:buFontTx/>
                <a:buNone/>
                <a:defRPr/>
              </a:pPr>
              <a:r>
                <a:rPr lang="en-US" altLang="de-DE" sz="900" kern="0" dirty="0" smtClean="0">
                  <a:latin typeface="+mn-lt"/>
                </a:rPr>
                <a:t>E-Mail: bernhard.kofler-senoner@chsh.com</a:t>
              </a:r>
              <a:endParaRPr lang="en-US" altLang="de-DE" sz="900" kern="0" dirty="0">
                <a:latin typeface="+mn-lt"/>
              </a:endParaRPr>
            </a:p>
          </p:txBody>
        </p:sp>
        <p:sp>
          <p:nvSpPr>
            <p:cNvPr id="22" name="Inhaltsplatzhalter 3"/>
            <p:cNvSpPr txBox="1">
              <a:spLocks/>
            </p:cNvSpPr>
            <p:nvPr/>
          </p:nvSpPr>
          <p:spPr>
            <a:xfrm>
              <a:off x="4472638" y="2636912"/>
              <a:ext cx="1867261" cy="1384272"/>
            </a:xfrm>
            <a:prstGeom prst="rect">
              <a:avLst/>
            </a:prstGeom>
          </p:spPr>
          <p:txBody>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419100" indent="-419100">
                <a:buFontTx/>
                <a:buNone/>
                <a:defRPr/>
              </a:pPr>
              <a:r>
                <a:rPr lang="en-US" altLang="de-DE" sz="900" b="1" kern="0" dirty="0" smtClean="0">
                  <a:latin typeface="+mn-lt"/>
                </a:rPr>
                <a:t>Dr. Anna Wolf-Posch, LL.M.</a:t>
              </a:r>
            </a:p>
            <a:p>
              <a:pPr marL="419100" indent="-419100">
                <a:buFontTx/>
                <a:buNone/>
                <a:defRPr/>
              </a:pPr>
              <a:r>
                <a:rPr lang="en-US" altLang="de-DE" sz="900" kern="0" dirty="0" err="1" smtClean="0">
                  <a:latin typeface="+mn-lt"/>
                </a:rPr>
                <a:t>Partnerin</a:t>
              </a:r>
              <a:endParaRPr lang="en-US" altLang="de-DE" sz="900" kern="0" dirty="0" smtClean="0">
                <a:latin typeface="+mn-lt"/>
              </a:endParaRPr>
            </a:p>
            <a:p>
              <a:pPr marL="419100" indent="-419100">
                <a:buFontTx/>
                <a:buNone/>
                <a:defRPr/>
              </a:pPr>
              <a:r>
                <a:rPr lang="en-US" altLang="de-DE" sz="900" kern="0" dirty="0" smtClean="0">
                  <a:latin typeface="+mn-lt"/>
                </a:rPr>
                <a:t>Competition Practice Group</a:t>
              </a:r>
            </a:p>
            <a:p>
              <a:pPr marL="419100" indent="-419100">
                <a:buFontTx/>
                <a:buNone/>
                <a:defRPr/>
              </a:pPr>
              <a:r>
                <a:rPr lang="en-US" altLang="de-DE" sz="900" kern="0" dirty="0" smtClean="0">
                  <a:latin typeface="+mn-lt"/>
                </a:rPr>
                <a:t>E-Mail: anna.wolf-posch@chsh.com</a:t>
              </a:r>
              <a:endParaRPr lang="en-US" altLang="de-DE" sz="900" kern="0" dirty="0">
                <a:latin typeface="+mn-lt"/>
              </a:endParaRPr>
            </a:p>
          </p:txBody>
        </p:sp>
        <p:pic>
          <p:nvPicPr>
            <p:cNvPr id="1026" name="Picture 2" descr="Same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500" y="4309165"/>
              <a:ext cx="987028" cy="1278534"/>
            </a:xfrm>
            <a:prstGeom prst="rect">
              <a:avLst/>
            </a:prstGeom>
            <a:noFill/>
            <a:extLst>
              <a:ext uri="{909E8E84-426E-40DD-AFC4-6F175D3DCCD1}">
                <a14:hiddenFill xmlns:a14="http://schemas.microsoft.com/office/drawing/2010/main">
                  <a:solidFill>
                    <a:srgbClr val="FFFFFF"/>
                  </a:solidFill>
                </a14:hiddenFill>
              </a:ext>
            </a:extLst>
          </p:spPr>
        </p:pic>
        <p:sp>
          <p:nvSpPr>
            <p:cNvPr id="24" name="Inhaltsplatzhalter 3"/>
            <p:cNvSpPr txBox="1">
              <a:spLocks/>
            </p:cNvSpPr>
            <p:nvPr/>
          </p:nvSpPr>
          <p:spPr>
            <a:xfrm>
              <a:off x="1299957" y="4318690"/>
              <a:ext cx="2323686" cy="1384272"/>
            </a:xfrm>
            <a:prstGeom prst="rect">
              <a:avLst/>
            </a:prstGeom>
          </p:spPr>
          <p:txBody>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419100" indent="-419100">
                <a:buFontTx/>
                <a:buNone/>
                <a:defRPr/>
              </a:pPr>
              <a:r>
                <a:rPr lang="en-US" altLang="de-DE" sz="900" b="1" kern="0" dirty="0" smtClean="0">
                  <a:latin typeface="+mn-lt"/>
                </a:rPr>
                <a:t>Mag. Patrick Samek</a:t>
              </a:r>
            </a:p>
            <a:p>
              <a:pPr marL="419100" indent="-419100">
                <a:buFontTx/>
                <a:buNone/>
                <a:defRPr/>
              </a:pPr>
              <a:r>
                <a:rPr lang="en-US" altLang="de-DE" sz="900" kern="0" dirty="0" smtClean="0">
                  <a:latin typeface="+mn-lt"/>
                </a:rPr>
                <a:t>Associate</a:t>
              </a:r>
            </a:p>
            <a:p>
              <a:pPr marL="419100" indent="-419100">
                <a:buFontTx/>
                <a:buNone/>
                <a:defRPr/>
              </a:pPr>
              <a:r>
                <a:rPr lang="en-US" altLang="de-DE" sz="900" kern="0" dirty="0" smtClean="0">
                  <a:latin typeface="+mn-lt"/>
                </a:rPr>
                <a:t>Competition Practice Group</a:t>
              </a:r>
            </a:p>
            <a:p>
              <a:pPr marL="419100" indent="-419100">
                <a:buFontTx/>
                <a:buNone/>
                <a:defRPr/>
              </a:pPr>
              <a:r>
                <a:rPr lang="en-US" altLang="de-DE" sz="900" kern="0" dirty="0" smtClean="0">
                  <a:latin typeface="+mn-lt"/>
                </a:rPr>
                <a:t>E-Mail: patrick.samek@chsh.com</a:t>
              </a:r>
              <a:endParaRPr lang="en-US" altLang="de-DE" sz="900" kern="0" dirty="0">
                <a:latin typeface="+mn-lt"/>
              </a:endParaRPr>
            </a:p>
          </p:txBody>
        </p:sp>
        <p:pic>
          <p:nvPicPr>
            <p:cNvPr id="2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1799" y="2636912"/>
              <a:ext cx="896017" cy="128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7875" y="4293098"/>
              <a:ext cx="870416" cy="1280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Inhaltsplatzhalter 3"/>
            <p:cNvSpPr txBox="1">
              <a:spLocks/>
            </p:cNvSpPr>
            <p:nvPr/>
          </p:nvSpPr>
          <p:spPr>
            <a:xfrm>
              <a:off x="7221819" y="2655866"/>
              <a:ext cx="1675614" cy="1384272"/>
            </a:xfrm>
            <a:prstGeom prst="rect">
              <a:avLst/>
            </a:prstGeom>
          </p:spPr>
          <p:txBody>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419100" indent="-419100">
                <a:buFontTx/>
                <a:buNone/>
                <a:defRPr/>
              </a:pPr>
              <a:r>
                <a:rPr lang="en-US" altLang="de-DE" sz="900" b="1" kern="0" dirty="0" smtClean="0">
                  <a:latin typeface="+mn-lt"/>
                </a:rPr>
                <a:t>Hon.-Prof. Dr. Irene </a:t>
              </a:r>
              <a:r>
                <a:rPr lang="en-US" altLang="de-DE" sz="900" b="1" kern="0" dirty="0" err="1" smtClean="0">
                  <a:latin typeface="+mn-lt"/>
                </a:rPr>
                <a:t>Welser</a:t>
              </a:r>
              <a:endParaRPr lang="en-US" altLang="de-DE" sz="900" b="1" kern="0" dirty="0" smtClean="0">
                <a:latin typeface="+mn-lt"/>
              </a:endParaRPr>
            </a:p>
            <a:p>
              <a:pPr marL="419100" indent="-419100">
                <a:buFontTx/>
                <a:buNone/>
                <a:defRPr/>
              </a:pPr>
              <a:r>
                <a:rPr lang="en-US" altLang="de-DE" sz="900" kern="0" dirty="0" err="1" smtClean="0">
                  <a:latin typeface="+mn-lt"/>
                </a:rPr>
                <a:t>Partnerin</a:t>
              </a:r>
            </a:p>
            <a:p>
              <a:pPr marL="0" indent="0">
                <a:buFontTx/>
                <a:buNone/>
                <a:defRPr/>
              </a:pPr>
              <a:r>
                <a:rPr lang="en-US" altLang="de-DE" sz="900" kern="0" dirty="0" smtClean="0">
                  <a:latin typeface="+mn-lt"/>
                </a:rPr>
                <a:t>Head of Department of Contentious Business</a:t>
              </a:r>
            </a:p>
            <a:p>
              <a:pPr marL="419100" indent="-419100">
                <a:buFontTx/>
                <a:buNone/>
                <a:defRPr/>
              </a:pPr>
              <a:r>
                <a:rPr lang="en-US" altLang="de-DE" sz="900" kern="0" dirty="0" smtClean="0">
                  <a:latin typeface="+mn-lt"/>
                </a:rPr>
                <a:t>E-Mail: irene.welser@chsh.com</a:t>
              </a:r>
              <a:endParaRPr lang="en-US" altLang="de-DE" sz="900" kern="0" dirty="0">
                <a:latin typeface="+mn-lt"/>
              </a:endParaRPr>
            </a:p>
          </p:txBody>
        </p:sp>
        <p:sp>
          <p:nvSpPr>
            <p:cNvPr id="28" name="Inhaltsplatzhalter 3"/>
            <p:cNvSpPr txBox="1">
              <a:spLocks/>
            </p:cNvSpPr>
            <p:nvPr/>
          </p:nvSpPr>
          <p:spPr>
            <a:xfrm>
              <a:off x="7178766" y="4307956"/>
              <a:ext cx="2323686" cy="1384272"/>
            </a:xfrm>
            <a:prstGeom prst="rect">
              <a:avLst/>
            </a:prstGeom>
          </p:spPr>
          <p:txBody>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742950" indent="-285750" algn="l" rtl="0" eaLnBrk="0" fontAlgn="base" hangingPunct="0">
                <a:spcBef>
                  <a:spcPct val="20000"/>
                </a:spcBef>
                <a:spcAft>
                  <a:spcPct val="0"/>
                </a:spcAft>
                <a:buChar char="–"/>
                <a:defRPr sz="2800">
                  <a:solidFill>
                    <a:schemeClr val="tx1"/>
                  </a:solidFill>
                  <a:latin typeface="+mj-lt"/>
                  <a:ea typeface="Geneva" charset="0"/>
                  <a:cs typeface="Geneva" charset="0"/>
                </a:defRPr>
              </a:lvl2pPr>
              <a:lvl3pPr marL="1143000" indent="-228600" algn="l" rtl="0" eaLnBrk="0" fontAlgn="base" hangingPunct="0">
                <a:spcBef>
                  <a:spcPct val="20000"/>
                </a:spcBef>
                <a:spcAft>
                  <a:spcPct val="0"/>
                </a:spcAft>
                <a:buChar char="•"/>
                <a:defRPr sz="2400">
                  <a:solidFill>
                    <a:schemeClr val="tx1"/>
                  </a:solidFill>
                  <a:latin typeface="+mj-lt"/>
                  <a:ea typeface="Geneva"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mj-lt"/>
                  <a:ea typeface="Geneva" charset="0"/>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marL="419100" indent="-419100">
                <a:buFontTx/>
                <a:buNone/>
                <a:defRPr/>
              </a:pPr>
              <a:r>
                <a:rPr lang="en-US" altLang="de-DE" sz="900" b="1" kern="0" dirty="0" smtClean="0">
                  <a:latin typeface="+mn-lt"/>
                </a:rPr>
                <a:t>Dr. Michaela </a:t>
              </a:r>
              <a:r>
                <a:rPr lang="en-US" altLang="de-DE" sz="900" b="1" kern="0" dirty="0" err="1" smtClean="0">
                  <a:latin typeface="+mn-lt"/>
                </a:rPr>
                <a:t>Siegwart</a:t>
              </a:r>
              <a:endParaRPr lang="en-US" altLang="de-DE" sz="900" b="1" kern="0" dirty="0" smtClean="0">
                <a:latin typeface="+mn-lt"/>
              </a:endParaRPr>
            </a:p>
            <a:p>
              <a:pPr marL="419100" indent="-419100">
                <a:buFontTx/>
                <a:buNone/>
                <a:defRPr/>
              </a:pPr>
              <a:r>
                <a:rPr lang="en-US" altLang="de-DE" sz="900" kern="0" dirty="0" err="1" smtClean="0"/>
                <a:t>Partnerin</a:t>
              </a:r>
              <a:endParaRPr lang="en-US" altLang="de-DE" sz="900" kern="0" dirty="0"/>
            </a:p>
            <a:p>
              <a:pPr marL="419100" indent="-419100">
                <a:buFontTx/>
                <a:buNone/>
                <a:defRPr/>
              </a:pPr>
              <a:r>
                <a:rPr lang="en-US" altLang="de-DE" sz="900" kern="0" dirty="0" smtClean="0">
                  <a:solidFill>
                    <a:schemeClr val="tx1"/>
                  </a:solidFill>
                  <a:latin typeface="+mn-lt"/>
                </a:rPr>
                <a:t>Department of Contentious Business</a:t>
              </a:r>
            </a:p>
            <a:p>
              <a:pPr marL="419100" indent="-419100">
                <a:buFontTx/>
                <a:buNone/>
                <a:defRPr/>
              </a:pPr>
              <a:r>
                <a:rPr lang="en-US" altLang="de-DE" sz="900" kern="0" dirty="0" smtClean="0">
                  <a:latin typeface="+mn-lt"/>
                </a:rPr>
                <a:t>E-Mail: michaela.siegwart@chsh.com</a:t>
              </a:r>
              <a:endParaRPr lang="en-US" altLang="de-DE" sz="900" kern="0" dirty="0">
                <a:latin typeface="+mn-lt"/>
              </a:endParaRPr>
            </a:p>
          </p:txBody>
        </p:sp>
      </p:grpSp>
    </p:spTree>
    <p:extLst>
      <p:ext uri="{BB962C8B-B14F-4D97-AF65-F5344CB8AC3E}">
        <p14:creationId xmlns:p14="http://schemas.microsoft.com/office/powerpoint/2010/main" val="3027986441"/>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25</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Inhaltsplatzhalter 2"/>
          <p:cNvSpPr>
            <a:spLocks noGrp="1"/>
          </p:cNvSpPr>
          <p:nvPr>
            <p:ph idx="1"/>
          </p:nvPr>
        </p:nvSpPr>
        <p:spPr>
          <a:xfrm>
            <a:off x="611560" y="1188285"/>
            <a:ext cx="7992888" cy="466487"/>
          </a:xfrm>
        </p:spPr>
        <p:txBody>
          <a:bodyPr anchor="ctr"/>
          <a:lstStyle/>
          <a:p>
            <a:pPr marL="0" indent="0" algn="ctr">
              <a:buNone/>
            </a:pPr>
            <a:r>
              <a:rPr lang="en-GB" sz="5000" dirty="0" err="1" smtClean="0">
                <a:solidFill>
                  <a:schemeClr val="accent6">
                    <a:lumMod val="50000"/>
                  </a:schemeClr>
                </a:solidFill>
              </a:rPr>
              <a:t>Fragen</a:t>
            </a:r>
            <a:endParaRPr lang="en-GB" sz="5000" dirty="0">
              <a:solidFill>
                <a:schemeClr val="accent6">
                  <a:lumMod val="50000"/>
                </a:schemeClr>
              </a:solidFill>
            </a:endParaRPr>
          </a:p>
        </p:txBody>
      </p:sp>
      <p:pic>
        <p:nvPicPr>
          <p:cNvPr id="9" name="Picture 3"/>
          <p:cNvPicPr>
            <a:picLocks noChangeAspect="1" noChangeArrowheads="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707747" y="1916832"/>
            <a:ext cx="5872522" cy="309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819128"/>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26</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568" y="36218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p:nvSpPr>
        <p:spPr bwMode="auto">
          <a:xfrm>
            <a:off x="1371600" y="4797425"/>
            <a:ext cx="64008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DC8C00"/>
              </a:buClr>
              <a:buFont typeface="Arial" pitchFamily="34" charset="0"/>
              <a:buChar char="•"/>
              <a:defRPr sz="2400">
                <a:solidFill>
                  <a:srgbClr val="333333"/>
                </a:solidFill>
                <a:latin typeface="Times"/>
                <a:ea typeface="ヒラギノ角ゴ Pro W3" charset="0"/>
                <a:cs typeface="Times"/>
              </a:defRPr>
            </a:lvl1pPr>
            <a:lvl2pPr marL="457200" marR="0" indent="0" algn="l" defTabSz="914400" rtl="0" eaLnBrk="0" fontAlgn="base" latinLnBrk="0" hangingPunct="0">
              <a:lnSpc>
                <a:spcPct val="100000"/>
              </a:lnSpc>
              <a:spcBef>
                <a:spcPct val="20000"/>
              </a:spcBef>
              <a:spcAft>
                <a:spcPct val="0"/>
              </a:spcAft>
              <a:buClr>
                <a:srgbClr val="DC8C00"/>
              </a:buClr>
              <a:buSzTx/>
              <a:buFont typeface="Arial"/>
              <a:buNone/>
              <a:tabLst/>
              <a:defRPr sz="2200">
                <a:solidFill>
                  <a:srgbClr val="333333"/>
                </a:solidFill>
                <a:latin typeface="Times"/>
                <a:ea typeface="Times"/>
                <a:cs typeface="Times"/>
              </a:defRPr>
            </a:lvl2pPr>
            <a:lvl3pPr marL="1143000" indent="-228600" algn="l" rtl="0" eaLnBrk="0" fontAlgn="base" hangingPunct="0">
              <a:spcBef>
                <a:spcPct val="20000"/>
              </a:spcBef>
              <a:spcAft>
                <a:spcPct val="0"/>
              </a:spcAft>
              <a:buClr>
                <a:srgbClr val="DC8C00"/>
              </a:buClr>
              <a:buChar char="•"/>
              <a:defRPr sz="2000">
                <a:solidFill>
                  <a:srgbClr val="333333"/>
                </a:solidFill>
                <a:latin typeface="Times"/>
                <a:ea typeface="Times"/>
                <a:cs typeface="Times"/>
              </a:defRPr>
            </a:lvl3pPr>
            <a:lvl4pPr marL="1371600" marR="0" indent="0" algn="l" defTabSz="914400" rtl="0" eaLnBrk="0" fontAlgn="base" latinLnBrk="0" hangingPunct="0">
              <a:lnSpc>
                <a:spcPct val="100000"/>
              </a:lnSpc>
              <a:spcBef>
                <a:spcPct val="20000"/>
              </a:spcBef>
              <a:spcAft>
                <a:spcPct val="0"/>
              </a:spcAft>
              <a:buClr>
                <a:srgbClr val="DC8C00"/>
              </a:buClr>
              <a:buSzTx/>
              <a:buFont typeface="Arial"/>
              <a:buNone/>
              <a:tabLst/>
              <a:defRPr sz="1800" baseline="0">
                <a:solidFill>
                  <a:srgbClr val="333333"/>
                </a:solidFill>
                <a:latin typeface="Times"/>
                <a:ea typeface="Times"/>
                <a:cs typeface="Times"/>
              </a:defRPr>
            </a:lvl4pPr>
            <a:lvl5pPr marL="2057400" indent="-228600" algn="l" rtl="0" eaLnBrk="0" fontAlgn="base" hangingPunct="0">
              <a:spcBef>
                <a:spcPct val="20000"/>
              </a:spcBef>
              <a:spcAft>
                <a:spcPct val="0"/>
              </a:spcAft>
              <a:buClr>
                <a:srgbClr val="DC8C00"/>
              </a:buClr>
              <a:buFont typeface="Arial"/>
              <a:buChar char="•"/>
              <a:defRPr sz="1800">
                <a:solidFill>
                  <a:srgbClr val="333333"/>
                </a:solidFill>
                <a:latin typeface="Times"/>
                <a:ea typeface="Times"/>
                <a:cs typeface="Geneva" charset="0"/>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a:lstStyle>
          <a:p>
            <a:pPr algn="ctr" eaLnBrk="1" hangingPunct="1">
              <a:buFont typeface="Arial"/>
              <a:buNone/>
              <a:defRPr/>
            </a:pPr>
            <a:r>
              <a:rPr lang="en-GB" kern="0" smtClean="0">
                <a:latin typeface="+mn-lt"/>
              </a:rPr>
              <a:t>Vielen Dank!</a:t>
            </a:r>
            <a:endParaRPr lang="en-GB" kern="0" dirty="0">
              <a:latin typeface="+mn-lt"/>
            </a:endParaRPr>
          </a:p>
        </p:txBody>
      </p:sp>
      <p:pic>
        <p:nvPicPr>
          <p:cNvPr id="7" name="lastpage.jpg" descr="/Users/admin/Documents/Jobs/PRINT/CHSH Anwälte/2015/Diverses/Kanzleipräsentation/Material/lastpage.jpg"/>
          <p:cNvPicPr>
            <a:picLocks noChangeAspect="1"/>
          </p:cNvPicPr>
          <p:nvPr/>
        </p:nvPicPr>
        <p:blipFill>
          <a:blip r:embed="rId3" r:link="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57450" y="2420938"/>
            <a:ext cx="422910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4401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Ausgewählte </a:t>
            </a:r>
            <a:r>
              <a:rPr lang="de-AT" sz="3000" b="1" kern="0" dirty="0" err="1" smtClean="0">
                <a:solidFill>
                  <a:schemeClr val="accent6">
                    <a:lumMod val="50000"/>
                  </a:schemeClr>
                </a:solidFill>
              </a:rPr>
              <a:t>Geldbußenentscheidungen</a:t>
            </a:r>
            <a:r>
              <a:rPr lang="de-AT" sz="3000" b="1" kern="0" dirty="0" smtClean="0">
                <a:solidFill>
                  <a:schemeClr val="accent6">
                    <a:lumMod val="50000"/>
                  </a:schemeClr>
                </a:solidFill>
              </a:rPr>
              <a:t> der letzten Jahre</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936104"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a:solidFill>
                  <a:schemeClr val="accent6">
                    <a:lumMod val="50000"/>
                  </a:schemeClr>
                </a:solidFill>
              </a:rPr>
              <a:t>1</a:t>
            </a:r>
            <a:endParaRPr lang="en-US" sz="8000" kern="0" dirty="0" smtClean="0">
              <a:solidFill>
                <a:schemeClr val="accent6">
                  <a:lumMod val="50000"/>
                </a:schemeClr>
              </a:solidFill>
            </a:endParaRP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90877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4</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Ausgewählte Bußgeldentscheidungen</a:t>
            </a:r>
            <a:br>
              <a:rPr lang="de-AT" sz="3000" b="1" dirty="0" smtClean="0">
                <a:solidFill>
                  <a:schemeClr val="accent6">
                    <a:lumMod val="50000"/>
                  </a:schemeClr>
                </a:solidFill>
              </a:rPr>
            </a:br>
            <a:r>
              <a:rPr lang="de-AT" sz="3000" b="1" dirty="0" smtClean="0">
                <a:solidFill>
                  <a:schemeClr val="accent6">
                    <a:lumMod val="50000"/>
                  </a:schemeClr>
                </a:solidFill>
              </a:rPr>
              <a:t>seit 2017 (1/2)</a:t>
            </a:r>
            <a:endParaRPr lang="de-AT" sz="3000" b="1" dirty="0">
              <a:solidFill>
                <a:schemeClr val="accent6">
                  <a:lumMod val="50000"/>
                </a:schemeClr>
              </a:solidFill>
            </a:endParaRPr>
          </a:p>
        </p:txBody>
      </p:sp>
      <p:cxnSp>
        <p:nvCxnSpPr>
          <p:cNvPr id="8" name="Gerade Verbindung 7"/>
          <p:cNvCxnSpPr/>
          <p:nvPr/>
        </p:nvCxnSpPr>
        <p:spPr>
          <a:xfrm>
            <a:off x="683568" y="1052736"/>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1509052752"/>
              </p:ext>
            </p:extLst>
          </p:nvPr>
        </p:nvGraphicFramePr>
        <p:xfrm>
          <a:off x="611560" y="1190183"/>
          <a:ext cx="8136905" cy="4632985"/>
        </p:xfrm>
        <a:graphic>
          <a:graphicData uri="http://schemas.openxmlformats.org/drawingml/2006/table">
            <a:tbl>
              <a:tblPr firstRow="1" bandRow="1">
                <a:tableStyleId>{5C22544A-7EE6-4342-B048-85BDC9FD1C3A}</a:tableStyleId>
              </a:tblPr>
              <a:tblGrid>
                <a:gridCol w="2808312"/>
                <a:gridCol w="2647113"/>
                <a:gridCol w="2681480"/>
              </a:tblGrid>
              <a:tr h="579145">
                <a:tc>
                  <a:txBody>
                    <a:bodyPr/>
                    <a:lstStyle/>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Europäische Kommission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61645"/>
                    </a:solidFill>
                  </a:tcPr>
                </a:tc>
                <a:tc>
                  <a:txBody>
                    <a:bodyPr/>
                    <a:lstStyle/>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Kartellgericht </a:t>
                      </a:r>
                    </a:p>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(Österreich)</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61645"/>
                    </a:solidFill>
                  </a:tcPr>
                </a:tc>
                <a:tc>
                  <a:txBody>
                    <a:bodyPr/>
                    <a:lstStyle/>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Bundeskartellamt</a:t>
                      </a:r>
                    </a:p>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(Deutschland)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61645"/>
                    </a:solidFill>
                  </a:tcPr>
                </a:tc>
              </a:tr>
              <a:tr h="3886984">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i="1" u="sng" kern="1200" baseline="0" noProof="0" dirty="0" smtClean="0">
                          <a:solidFill>
                            <a:schemeClr val="tx1"/>
                          </a:solidFill>
                          <a:latin typeface="+mn-lt"/>
                          <a:ea typeface="+mn-ea"/>
                          <a:cs typeface="+mn-cs"/>
                        </a:rPr>
                        <a:t>Kondensatoren</a:t>
                      </a:r>
                      <a:r>
                        <a:rPr lang="de-AT" sz="1400" b="0" i="0" u="sng" kern="1200" baseline="0" noProof="0" dirty="0" smtClean="0">
                          <a:solidFill>
                            <a:schemeClr val="tx1"/>
                          </a:solidFill>
                          <a:latin typeface="+mn-lt"/>
                          <a:ea typeface="+mn-ea"/>
                          <a:cs typeface="+mn-cs"/>
                        </a:rPr>
                        <a:t> (21.3.2018, AT.40136; EUR 254 Mio.)</a:t>
                      </a:r>
                      <a:r>
                        <a:rPr lang="de-AT" sz="1400" b="0" i="0" kern="1200" baseline="0" noProof="0" dirty="0" smtClean="0">
                          <a:solidFill>
                            <a:schemeClr val="tx1"/>
                          </a:solidFill>
                          <a:latin typeface="+mn-lt"/>
                          <a:ea typeface="+mn-ea"/>
                          <a:cs typeface="+mn-cs"/>
                        </a:rPr>
                        <a:t>: Preisabsprachen zwischen </a:t>
                      </a:r>
                      <a:r>
                        <a:rPr lang="de-AT" sz="1400" b="0" i="0" kern="1200" baseline="0" noProof="0" dirty="0" err="1" smtClean="0">
                          <a:solidFill>
                            <a:schemeClr val="tx1"/>
                          </a:solidFill>
                          <a:latin typeface="+mn-lt"/>
                          <a:ea typeface="+mn-ea"/>
                          <a:cs typeface="+mn-cs"/>
                        </a:rPr>
                        <a:t>Elna</a:t>
                      </a:r>
                      <a:r>
                        <a:rPr lang="de-AT" sz="1400" b="0" i="0" kern="1200" baseline="0" noProof="0" dirty="0" smtClean="0">
                          <a:solidFill>
                            <a:schemeClr val="tx1"/>
                          </a:solidFill>
                          <a:latin typeface="+mn-lt"/>
                          <a:ea typeface="+mn-ea"/>
                          <a:cs typeface="+mn-cs"/>
                        </a:rPr>
                        <a:t>, Hitachi Chemical, Holy Stone, </a:t>
                      </a:r>
                      <a:r>
                        <a:rPr lang="de-AT" sz="1400" b="0" i="0" kern="1200" baseline="0" noProof="0" dirty="0" err="1" smtClean="0">
                          <a:solidFill>
                            <a:schemeClr val="tx1"/>
                          </a:solidFill>
                          <a:latin typeface="+mn-lt"/>
                          <a:ea typeface="+mn-ea"/>
                          <a:cs typeface="+mn-cs"/>
                        </a:rPr>
                        <a:t>Matsuo</a:t>
                      </a:r>
                      <a:r>
                        <a:rPr lang="de-AT" sz="1400" b="0" i="0" kern="1200" baseline="0" noProof="0" dirty="0" smtClean="0">
                          <a:solidFill>
                            <a:schemeClr val="tx1"/>
                          </a:solidFill>
                          <a:latin typeface="+mn-lt"/>
                          <a:ea typeface="+mn-ea"/>
                          <a:cs typeface="+mn-cs"/>
                        </a:rPr>
                        <a:t>, NEC </a:t>
                      </a:r>
                      <a:r>
                        <a:rPr lang="de-AT" sz="1400" b="0" i="0" kern="1200" baseline="0" noProof="0" dirty="0" err="1" smtClean="0">
                          <a:solidFill>
                            <a:schemeClr val="tx1"/>
                          </a:solidFill>
                          <a:latin typeface="+mn-lt"/>
                          <a:ea typeface="+mn-ea"/>
                          <a:cs typeface="+mn-cs"/>
                        </a:rPr>
                        <a:t>Tokin</a:t>
                      </a:r>
                      <a:r>
                        <a:rPr lang="de-AT" sz="1400" b="0" i="0" kern="1200" baseline="0" noProof="0" dirty="0" smtClean="0">
                          <a:solidFill>
                            <a:schemeClr val="tx1"/>
                          </a:solidFill>
                          <a:latin typeface="+mn-lt"/>
                          <a:ea typeface="+mn-ea"/>
                          <a:cs typeface="+mn-cs"/>
                        </a:rPr>
                        <a:t>, </a:t>
                      </a:r>
                      <a:r>
                        <a:rPr lang="de-AT" sz="1400" b="0" i="0" kern="1200" baseline="0" noProof="0" dirty="0" err="1" smtClean="0">
                          <a:solidFill>
                            <a:schemeClr val="tx1"/>
                          </a:solidFill>
                          <a:latin typeface="+mn-lt"/>
                          <a:ea typeface="+mn-ea"/>
                          <a:cs typeface="+mn-cs"/>
                        </a:rPr>
                        <a:t>Nichicon</a:t>
                      </a:r>
                      <a:r>
                        <a:rPr lang="de-AT" sz="1400" b="0" i="0" kern="1200" baseline="0" noProof="0" dirty="0" smtClean="0">
                          <a:solidFill>
                            <a:schemeClr val="tx1"/>
                          </a:solidFill>
                          <a:latin typeface="+mn-lt"/>
                          <a:ea typeface="+mn-ea"/>
                          <a:cs typeface="+mn-cs"/>
                        </a:rPr>
                        <a:t>, Nippon </a:t>
                      </a:r>
                      <a:r>
                        <a:rPr lang="de-AT" sz="1400" b="0" i="0" kern="1200" baseline="0" noProof="0" dirty="0" err="1" smtClean="0">
                          <a:solidFill>
                            <a:schemeClr val="tx1"/>
                          </a:solidFill>
                          <a:latin typeface="+mn-lt"/>
                          <a:ea typeface="+mn-ea"/>
                          <a:cs typeface="+mn-cs"/>
                        </a:rPr>
                        <a:t>Chemi-Con</a:t>
                      </a:r>
                      <a:r>
                        <a:rPr lang="de-AT" sz="1400" b="0" i="0" kern="1200" baseline="0" noProof="0" dirty="0" smtClean="0">
                          <a:solidFill>
                            <a:schemeClr val="tx1"/>
                          </a:solidFill>
                          <a:latin typeface="+mn-lt"/>
                          <a:ea typeface="+mn-ea"/>
                          <a:cs typeface="+mn-cs"/>
                        </a:rPr>
                        <a:t>, </a:t>
                      </a:r>
                      <a:r>
                        <a:rPr lang="de-AT" sz="1400" b="0" i="0" kern="1200" baseline="0" noProof="0" dirty="0" err="1" smtClean="0">
                          <a:solidFill>
                            <a:schemeClr val="tx1"/>
                          </a:solidFill>
                          <a:latin typeface="+mn-lt"/>
                          <a:ea typeface="+mn-ea"/>
                          <a:cs typeface="+mn-cs"/>
                        </a:rPr>
                        <a:t>Rubycon</a:t>
                      </a:r>
                      <a:r>
                        <a:rPr lang="de-AT" sz="1400" b="0" i="0" kern="1200" baseline="0" noProof="0" dirty="0" smtClean="0">
                          <a:solidFill>
                            <a:schemeClr val="tx1"/>
                          </a:solidFill>
                          <a:latin typeface="+mn-lt"/>
                          <a:ea typeface="+mn-ea"/>
                          <a:cs typeface="+mn-cs"/>
                        </a:rPr>
                        <a:t> </a:t>
                      </a:r>
                      <a:r>
                        <a:rPr lang="de-AT" sz="1400" b="0" i="0" kern="1200" baseline="0" noProof="0" dirty="0" err="1" smtClean="0">
                          <a:solidFill>
                            <a:schemeClr val="tx1"/>
                          </a:solidFill>
                          <a:latin typeface="+mn-lt"/>
                          <a:ea typeface="+mn-ea"/>
                          <a:cs typeface="+mn-cs"/>
                        </a:rPr>
                        <a:t>i.Z.m</a:t>
                      </a:r>
                      <a:r>
                        <a:rPr lang="de-AT" sz="1400" b="0" i="0" kern="1200" baseline="0" noProof="0" dirty="0" smtClean="0">
                          <a:solidFill>
                            <a:schemeClr val="tx1"/>
                          </a:solidFill>
                          <a:latin typeface="+mn-lt"/>
                          <a:ea typeface="+mn-ea"/>
                          <a:cs typeface="+mn-cs"/>
                        </a:rPr>
                        <a:t>. dem Verkauf von Kondensatoren von 1998-2012.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349250" lvl="1" indent="-285750" algn="l" defTabSz="914400" rtl="0" eaLnBrk="1" latinLnBrk="0" hangingPunct="1">
                        <a:spcAft>
                          <a:spcPts val="600"/>
                        </a:spcAft>
                        <a:buFont typeface="Arial" panose="020B0604020202020204" pitchFamily="34" charset="0"/>
                        <a:buChar char="•"/>
                      </a:pPr>
                      <a:r>
                        <a:rPr lang="de-AT" sz="1250" b="0" i="1" u="sng" kern="1200" baseline="0" noProof="0" dirty="0" err="1" smtClean="0">
                          <a:solidFill>
                            <a:schemeClr val="tx1"/>
                          </a:solidFill>
                          <a:latin typeface="+mn-lt"/>
                          <a:ea typeface="+mn-ea"/>
                          <a:cs typeface="+mn-cs"/>
                        </a:rPr>
                        <a:t>Devolo</a:t>
                      </a:r>
                      <a:r>
                        <a:rPr lang="de-AT" sz="1250" b="0" i="1" u="sng" kern="1200" baseline="0" noProof="0" dirty="0" smtClean="0">
                          <a:solidFill>
                            <a:schemeClr val="tx1"/>
                          </a:solidFill>
                          <a:latin typeface="+mn-lt"/>
                          <a:ea typeface="+mn-ea"/>
                          <a:cs typeface="+mn-cs"/>
                        </a:rPr>
                        <a:t> Austria GmbH</a:t>
                      </a:r>
                      <a:r>
                        <a:rPr lang="de-AT" sz="1250" b="0" i="0" u="sng" kern="1200" baseline="0" noProof="0" dirty="0" smtClean="0">
                          <a:solidFill>
                            <a:schemeClr val="tx1"/>
                          </a:solidFill>
                          <a:latin typeface="+mn-lt"/>
                          <a:ea typeface="+mn-ea"/>
                          <a:cs typeface="+mn-cs"/>
                        </a:rPr>
                        <a:t> (29.8.2018, 26 </a:t>
                      </a:r>
                      <a:r>
                        <a:rPr lang="de-AT" sz="1250" b="0" i="0" u="sng" kern="1200" baseline="0" noProof="0" dirty="0" err="1" smtClean="0">
                          <a:solidFill>
                            <a:schemeClr val="tx1"/>
                          </a:solidFill>
                          <a:latin typeface="+mn-lt"/>
                          <a:ea typeface="+mn-ea"/>
                          <a:cs typeface="+mn-cs"/>
                        </a:rPr>
                        <a:t>Kt</a:t>
                      </a:r>
                      <a:r>
                        <a:rPr lang="de-AT" sz="1250" b="0" i="0" u="sng" kern="1200" baseline="0" noProof="0" dirty="0" smtClean="0">
                          <a:solidFill>
                            <a:schemeClr val="tx1"/>
                          </a:solidFill>
                          <a:latin typeface="+mn-lt"/>
                          <a:ea typeface="+mn-ea"/>
                          <a:cs typeface="+mn-cs"/>
                        </a:rPr>
                        <a:t> 2/18s; EUR 223 Tsd.)</a:t>
                      </a:r>
                      <a:r>
                        <a:rPr lang="de-AT" sz="1250" b="0" i="0" kern="1200" baseline="0" noProof="0" dirty="0" smtClean="0">
                          <a:solidFill>
                            <a:schemeClr val="tx1"/>
                          </a:solidFill>
                          <a:latin typeface="+mn-lt"/>
                          <a:ea typeface="+mn-ea"/>
                          <a:cs typeface="+mn-cs"/>
                        </a:rPr>
                        <a:t>: </a:t>
                      </a:r>
                      <a:br>
                        <a:rPr lang="de-AT" sz="1250" b="0" i="0" kern="1200" baseline="0" noProof="0" dirty="0" smtClean="0">
                          <a:solidFill>
                            <a:schemeClr val="tx1"/>
                          </a:solidFill>
                          <a:latin typeface="+mn-lt"/>
                          <a:ea typeface="+mn-ea"/>
                          <a:cs typeface="+mn-cs"/>
                        </a:rPr>
                      </a:br>
                      <a:r>
                        <a:rPr lang="de-AT" sz="1250" b="0" i="0" kern="1200" baseline="0" noProof="0" dirty="0" smtClean="0">
                          <a:solidFill>
                            <a:schemeClr val="tx1"/>
                          </a:solidFill>
                          <a:latin typeface="+mn-lt"/>
                          <a:ea typeface="+mn-ea"/>
                          <a:cs typeface="+mn-cs"/>
                        </a:rPr>
                        <a:t>RPM </a:t>
                      </a:r>
                      <a:r>
                        <a:rPr lang="de-AT" sz="1250" b="0" i="0" kern="1200" baseline="0" noProof="0" dirty="0" err="1" smtClean="0">
                          <a:solidFill>
                            <a:schemeClr val="tx1"/>
                          </a:solidFill>
                          <a:latin typeface="+mn-lt"/>
                          <a:ea typeface="+mn-ea"/>
                          <a:cs typeface="+mn-cs"/>
                        </a:rPr>
                        <a:t>i.Z.m</a:t>
                      </a:r>
                      <a:r>
                        <a:rPr lang="de-AT" sz="1250" b="0" i="0" kern="1200" baseline="0" noProof="0" dirty="0" smtClean="0">
                          <a:solidFill>
                            <a:schemeClr val="tx1"/>
                          </a:solidFill>
                          <a:latin typeface="+mn-lt"/>
                          <a:ea typeface="+mn-ea"/>
                          <a:cs typeface="+mn-cs"/>
                        </a:rPr>
                        <a:t>. </a:t>
                      </a:r>
                      <a:r>
                        <a:rPr lang="de-AT" sz="1250" b="0" i="0" kern="1200" baseline="0" noProof="0" dirty="0" err="1" smtClean="0">
                          <a:solidFill>
                            <a:schemeClr val="tx1"/>
                          </a:solidFill>
                          <a:latin typeface="+mn-lt"/>
                          <a:ea typeface="+mn-ea"/>
                          <a:cs typeface="+mn-cs"/>
                        </a:rPr>
                        <a:t>Konnektivitätsgraden</a:t>
                      </a:r>
                      <a:r>
                        <a:rPr lang="de-AT" sz="1250" b="0" i="0" kern="1200" baseline="0" noProof="0" dirty="0" smtClean="0">
                          <a:solidFill>
                            <a:schemeClr val="tx1"/>
                          </a:solidFill>
                          <a:latin typeface="+mn-lt"/>
                          <a:ea typeface="+mn-ea"/>
                          <a:cs typeface="+mn-cs"/>
                        </a:rPr>
                        <a:t> zw. 2012 und 2015.</a:t>
                      </a:r>
                      <a:endParaRPr lang="de-AT" sz="1250" b="0" i="1" kern="1200" baseline="0" noProof="0" dirty="0" smtClean="0">
                        <a:solidFill>
                          <a:schemeClr val="tx1"/>
                        </a:solidFill>
                        <a:latin typeface="+mn-lt"/>
                        <a:ea typeface="+mn-ea"/>
                        <a:cs typeface="+mn-cs"/>
                      </a:endParaRPr>
                    </a:p>
                    <a:p>
                      <a:pPr marL="349250" lvl="1" indent="-285750" algn="l" defTabSz="914400" rtl="0" eaLnBrk="1" latinLnBrk="0" hangingPunct="1">
                        <a:spcAft>
                          <a:spcPts val="600"/>
                        </a:spcAft>
                        <a:buFont typeface="Arial" panose="020B0604020202020204" pitchFamily="34" charset="0"/>
                        <a:buChar char="•"/>
                      </a:pPr>
                      <a:r>
                        <a:rPr lang="de-AT" sz="1250" b="0" i="1" u="sng" kern="1200" baseline="0" noProof="0" dirty="0" smtClean="0">
                          <a:solidFill>
                            <a:schemeClr val="tx1"/>
                          </a:solidFill>
                          <a:latin typeface="+mn-lt"/>
                          <a:ea typeface="+mn-ea"/>
                          <a:cs typeface="+mn-cs"/>
                        </a:rPr>
                        <a:t>Pioneer &amp; </a:t>
                      </a:r>
                      <a:r>
                        <a:rPr lang="de-AT" sz="1250" b="0" i="1" u="sng" kern="1200" baseline="0" noProof="0" dirty="0" err="1" smtClean="0">
                          <a:solidFill>
                            <a:schemeClr val="tx1"/>
                          </a:solidFill>
                          <a:latin typeface="+mn-lt"/>
                          <a:ea typeface="+mn-ea"/>
                          <a:cs typeface="+mn-cs"/>
                        </a:rPr>
                        <a:t>Onkyo</a:t>
                      </a:r>
                      <a:r>
                        <a:rPr lang="de-AT" sz="1250" b="0" i="1" u="sng" kern="1200" baseline="0" noProof="0" dirty="0" smtClean="0">
                          <a:solidFill>
                            <a:schemeClr val="tx1"/>
                          </a:solidFill>
                          <a:latin typeface="+mn-lt"/>
                          <a:ea typeface="+mn-ea"/>
                          <a:cs typeface="+mn-cs"/>
                        </a:rPr>
                        <a:t> Europe GmbH </a:t>
                      </a:r>
                      <a:r>
                        <a:rPr lang="de-AT" sz="1250" b="0" i="0" u="sng" kern="1200" baseline="0" noProof="0" dirty="0" smtClean="0">
                          <a:solidFill>
                            <a:schemeClr val="tx1"/>
                          </a:solidFill>
                          <a:latin typeface="+mn-lt"/>
                          <a:ea typeface="+mn-ea"/>
                          <a:cs typeface="+mn-cs"/>
                        </a:rPr>
                        <a:t>(9.11.2017, 128 </a:t>
                      </a:r>
                      <a:r>
                        <a:rPr lang="de-AT" sz="1250" b="0" i="0" u="sng" kern="1200" baseline="0" noProof="0" dirty="0" err="1" smtClean="0">
                          <a:solidFill>
                            <a:schemeClr val="tx1"/>
                          </a:solidFill>
                          <a:latin typeface="+mn-lt"/>
                          <a:ea typeface="+mn-ea"/>
                          <a:cs typeface="+mn-cs"/>
                        </a:rPr>
                        <a:t>Kt</a:t>
                      </a:r>
                      <a:r>
                        <a:rPr lang="de-AT" sz="1250" b="0" i="0" u="sng" kern="1200" baseline="0" noProof="0" dirty="0" smtClean="0">
                          <a:solidFill>
                            <a:schemeClr val="tx1"/>
                          </a:solidFill>
                          <a:latin typeface="+mn-lt"/>
                          <a:ea typeface="+mn-ea"/>
                          <a:cs typeface="+mn-cs"/>
                        </a:rPr>
                        <a:t> 5/17f; EUR 120 Tsd.)</a:t>
                      </a:r>
                      <a:r>
                        <a:rPr lang="de-AT" sz="1250" b="0" i="0" u="none" kern="1200" baseline="0" noProof="0" dirty="0" smtClean="0">
                          <a:solidFill>
                            <a:schemeClr val="tx1"/>
                          </a:solidFill>
                          <a:latin typeface="+mn-lt"/>
                          <a:ea typeface="+mn-ea"/>
                          <a:cs typeface="+mn-cs"/>
                        </a:rPr>
                        <a:t>:</a:t>
                      </a:r>
                      <a:r>
                        <a:rPr lang="de-AT" sz="1250" b="0" i="0" kern="1200" baseline="0" noProof="0" dirty="0" smtClean="0">
                          <a:solidFill>
                            <a:schemeClr val="tx1"/>
                          </a:solidFill>
                          <a:latin typeface="+mn-lt"/>
                          <a:ea typeface="+mn-ea"/>
                          <a:cs typeface="+mn-cs"/>
                        </a:rPr>
                        <a:t> </a:t>
                      </a:r>
                      <a:br>
                        <a:rPr lang="de-AT" sz="1250" b="0" i="0" kern="1200" baseline="0" noProof="0" dirty="0" smtClean="0">
                          <a:solidFill>
                            <a:schemeClr val="tx1"/>
                          </a:solidFill>
                          <a:latin typeface="+mn-lt"/>
                          <a:ea typeface="+mn-ea"/>
                          <a:cs typeface="+mn-cs"/>
                        </a:rPr>
                      </a:br>
                      <a:r>
                        <a:rPr lang="de-AT" sz="1250" b="0" i="0" kern="1200" baseline="0" noProof="0" dirty="0" smtClean="0">
                          <a:solidFill>
                            <a:schemeClr val="tx1"/>
                          </a:solidFill>
                          <a:latin typeface="+mn-lt"/>
                          <a:ea typeface="+mn-ea"/>
                          <a:cs typeface="+mn-cs"/>
                        </a:rPr>
                        <a:t>RPM </a:t>
                      </a:r>
                      <a:r>
                        <a:rPr lang="de-AT" sz="1250" b="0" i="0" kern="1200" baseline="0" noProof="0" dirty="0" err="1" smtClean="0">
                          <a:solidFill>
                            <a:schemeClr val="tx1"/>
                          </a:solidFill>
                          <a:latin typeface="+mn-lt"/>
                          <a:ea typeface="+mn-ea"/>
                          <a:cs typeface="+mn-cs"/>
                        </a:rPr>
                        <a:t>i.Z.m</a:t>
                      </a:r>
                      <a:r>
                        <a:rPr lang="de-AT" sz="1250" b="0" i="0" kern="1200" baseline="0" noProof="0" dirty="0" smtClean="0">
                          <a:solidFill>
                            <a:schemeClr val="tx1"/>
                          </a:solidFill>
                          <a:latin typeface="+mn-lt"/>
                          <a:ea typeface="+mn-ea"/>
                          <a:cs typeface="+mn-cs"/>
                        </a:rPr>
                        <a:t>. Home Audio und Visual Equipment Produkten (Receiver/Verstärker und Plattenspieler der Marken </a:t>
                      </a:r>
                      <a:r>
                        <a:rPr lang="de-AT" sz="1250" b="0" i="0" kern="1200" baseline="0" noProof="0" dirty="0" err="1" smtClean="0">
                          <a:solidFill>
                            <a:schemeClr val="tx1"/>
                          </a:solidFill>
                          <a:latin typeface="+mn-lt"/>
                          <a:ea typeface="+mn-ea"/>
                          <a:cs typeface="+mn-cs"/>
                        </a:rPr>
                        <a:t>Onkyo</a:t>
                      </a:r>
                      <a:r>
                        <a:rPr lang="de-AT" sz="1250" b="0" i="0" kern="1200" baseline="0" noProof="0" dirty="0" smtClean="0">
                          <a:solidFill>
                            <a:schemeClr val="tx1"/>
                          </a:solidFill>
                          <a:latin typeface="+mn-lt"/>
                          <a:ea typeface="+mn-ea"/>
                          <a:cs typeface="+mn-cs"/>
                        </a:rPr>
                        <a:t> und TEAC) zw. 2011-2017. </a:t>
                      </a:r>
                    </a:p>
                    <a:p>
                      <a:pPr marL="3492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250" b="0" i="1" u="sng" kern="1200" baseline="0" noProof="0" dirty="0" err="1" smtClean="0">
                          <a:solidFill>
                            <a:schemeClr val="tx1"/>
                          </a:solidFill>
                          <a:latin typeface="+mn-lt"/>
                          <a:ea typeface="+mn-ea"/>
                          <a:cs typeface="+mn-cs"/>
                        </a:rPr>
                        <a:t>Robopolis</a:t>
                      </a:r>
                      <a:r>
                        <a:rPr lang="de-AT" sz="1250" b="0" i="1" u="sng" kern="1200" baseline="0" noProof="0" dirty="0" smtClean="0">
                          <a:solidFill>
                            <a:schemeClr val="tx1"/>
                          </a:solidFill>
                          <a:latin typeface="+mn-lt"/>
                          <a:ea typeface="+mn-ea"/>
                          <a:cs typeface="+mn-cs"/>
                        </a:rPr>
                        <a:t> GmbH </a:t>
                      </a:r>
                      <a:r>
                        <a:rPr lang="de-AT" sz="1250" b="0" i="0" u="sng" kern="1200" baseline="0" noProof="0" dirty="0" smtClean="0">
                          <a:solidFill>
                            <a:schemeClr val="tx1"/>
                          </a:solidFill>
                          <a:latin typeface="+mn-lt"/>
                          <a:ea typeface="+mn-ea"/>
                          <a:cs typeface="+mn-cs"/>
                        </a:rPr>
                        <a:t>(9.11.2017, 24 </a:t>
                      </a:r>
                      <a:r>
                        <a:rPr lang="de-AT" sz="1250" b="0" i="0" u="sng" kern="1200" baseline="0" noProof="0" dirty="0" err="1" smtClean="0">
                          <a:solidFill>
                            <a:schemeClr val="tx1"/>
                          </a:solidFill>
                          <a:latin typeface="+mn-lt"/>
                          <a:ea typeface="+mn-ea"/>
                          <a:cs typeface="+mn-cs"/>
                        </a:rPr>
                        <a:t>Kt</a:t>
                      </a:r>
                      <a:r>
                        <a:rPr lang="de-AT" sz="1250" b="0" i="0" u="sng" kern="1200" baseline="0" noProof="0" dirty="0" smtClean="0">
                          <a:solidFill>
                            <a:schemeClr val="tx1"/>
                          </a:solidFill>
                          <a:latin typeface="+mn-lt"/>
                          <a:ea typeface="+mn-ea"/>
                          <a:cs typeface="+mn-cs"/>
                        </a:rPr>
                        <a:t> 7/17k; EUR ~ 208 Tsd.)</a:t>
                      </a:r>
                      <a:r>
                        <a:rPr lang="de-AT" sz="1250" b="0" i="0" u="none" kern="1200" baseline="0" noProof="0" dirty="0" smtClean="0">
                          <a:solidFill>
                            <a:schemeClr val="tx1"/>
                          </a:solidFill>
                          <a:latin typeface="+mn-lt"/>
                          <a:ea typeface="+mn-ea"/>
                          <a:cs typeface="+mn-cs"/>
                        </a:rPr>
                        <a:t>: </a:t>
                      </a:r>
                      <a:r>
                        <a:rPr lang="de-AT" sz="1250" b="0" i="0" kern="1200" baseline="0" noProof="0" dirty="0" smtClean="0">
                          <a:solidFill>
                            <a:schemeClr val="tx1"/>
                          </a:solidFill>
                          <a:latin typeface="+mn-lt"/>
                          <a:ea typeface="+mn-ea"/>
                          <a:cs typeface="+mn-cs"/>
                        </a:rPr>
                        <a:t>RPM und Gebietsbeschränkungen zw 2008-2014 </a:t>
                      </a:r>
                      <a:r>
                        <a:rPr lang="de-AT" sz="1250" b="0" i="0" kern="1200" baseline="0" noProof="0" dirty="0" err="1" smtClean="0">
                          <a:solidFill>
                            <a:schemeClr val="tx1"/>
                          </a:solidFill>
                          <a:latin typeface="+mn-lt"/>
                          <a:ea typeface="+mn-ea"/>
                          <a:cs typeface="+mn-cs"/>
                        </a:rPr>
                        <a:t>i.Z.m</a:t>
                      </a:r>
                      <a:r>
                        <a:rPr lang="de-AT" sz="1250" b="0" i="0" kern="1200" baseline="0" noProof="0" dirty="0" smtClean="0">
                          <a:solidFill>
                            <a:schemeClr val="tx1"/>
                          </a:solidFill>
                          <a:latin typeface="+mn-lt"/>
                          <a:ea typeface="+mn-ea"/>
                          <a:cs typeface="+mn-cs"/>
                        </a:rPr>
                        <a:t>. Verkauf von </a:t>
                      </a:r>
                      <a:r>
                        <a:rPr lang="de-AT" sz="1250" b="0" i="0" kern="1200" baseline="0" noProof="0" dirty="0" err="1" smtClean="0">
                          <a:solidFill>
                            <a:schemeClr val="tx1"/>
                          </a:solidFill>
                          <a:latin typeface="+mn-lt"/>
                          <a:ea typeface="+mn-ea"/>
                          <a:cs typeface="+mn-cs"/>
                        </a:rPr>
                        <a:t>Bodepflegerobotern</a:t>
                      </a:r>
                      <a:r>
                        <a:rPr lang="de-AT" sz="1250" b="0" i="0" kern="1200" baseline="0" noProof="0" dirty="0" smtClean="0">
                          <a:solidFill>
                            <a:schemeClr val="tx1"/>
                          </a:solidFill>
                          <a:latin typeface="+mn-lt"/>
                          <a:ea typeface="+mn-ea"/>
                          <a:cs typeface="+mn-cs"/>
                        </a:rPr>
                        <a: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349250" lvl="1" indent="-285750" algn="l" defTabSz="914400" rtl="0" eaLnBrk="1" latinLnBrk="0" hangingPunct="1">
                        <a:spcAft>
                          <a:spcPts val="600"/>
                        </a:spcAft>
                        <a:buFont typeface="Arial" panose="020B0604020202020204" pitchFamily="34" charset="0"/>
                        <a:buChar char="•"/>
                      </a:pPr>
                      <a:r>
                        <a:rPr lang="de-AT" sz="1400" b="0" i="1" u="sng" kern="1200" baseline="0" noProof="0" dirty="0" smtClean="0">
                          <a:solidFill>
                            <a:schemeClr val="tx1"/>
                          </a:solidFill>
                          <a:latin typeface="+mn-lt"/>
                          <a:ea typeface="+mn-ea"/>
                          <a:cs typeface="+mn-cs"/>
                        </a:rPr>
                        <a:t>Edelstahl </a:t>
                      </a:r>
                      <a:r>
                        <a:rPr lang="de-AT" sz="1400" b="0" i="0" u="sng" kern="1200" baseline="0" noProof="0" dirty="0" smtClean="0">
                          <a:solidFill>
                            <a:schemeClr val="tx1"/>
                          </a:solidFill>
                          <a:latin typeface="+mn-lt"/>
                          <a:ea typeface="+mn-ea"/>
                          <a:cs typeface="+mn-cs"/>
                        </a:rPr>
                        <a:t>(12.7.2018; EUR 205 Mio.)</a:t>
                      </a:r>
                      <a:r>
                        <a:rPr lang="de-AT" sz="1400" b="0" i="0" kern="1200" baseline="0" noProof="0" dirty="0" smtClean="0">
                          <a:solidFill>
                            <a:schemeClr val="tx1"/>
                          </a:solidFill>
                          <a:latin typeface="+mn-lt"/>
                          <a:ea typeface="+mn-ea"/>
                          <a:cs typeface="+mn-cs"/>
                        </a:rPr>
                        <a:t>: </a:t>
                      </a:r>
                      <a:br>
                        <a:rPr lang="de-AT" sz="1400" b="0" i="0" kern="1200" baseline="0" noProof="0" dirty="0" smtClean="0">
                          <a:solidFill>
                            <a:schemeClr val="tx1"/>
                          </a:solidFill>
                          <a:latin typeface="+mn-lt"/>
                          <a:ea typeface="+mn-ea"/>
                          <a:cs typeface="+mn-cs"/>
                        </a:rPr>
                      </a:br>
                      <a:r>
                        <a:rPr lang="de-AT" sz="1400" b="0" i="0" kern="1200" baseline="0" noProof="0" dirty="0" smtClean="0">
                          <a:solidFill>
                            <a:schemeClr val="tx1"/>
                          </a:solidFill>
                          <a:latin typeface="+mn-lt"/>
                          <a:ea typeface="+mn-ea"/>
                          <a:cs typeface="+mn-cs"/>
                        </a:rPr>
                        <a:t>Preisabsprachen (u.a.) durch brancheneinheitliche Berechnung und Anwendung von Schrott und Legierungszuschlägen zwischen voestalpine, </a:t>
                      </a:r>
                      <a:r>
                        <a:rPr lang="de-AT" sz="1400" b="0" i="0" kern="1200" baseline="0" noProof="0" dirty="0" err="1" smtClean="0">
                          <a:solidFill>
                            <a:schemeClr val="tx1"/>
                          </a:solidFill>
                          <a:latin typeface="+mn-lt"/>
                          <a:ea typeface="+mn-ea"/>
                          <a:cs typeface="+mn-cs"/>
                        </a:rPr>
                        <a:t>ArcelorMittal</a:t>
                      </a:r>
                      <a:r>
                        <a:rPr lang="de-AT" sz="1400" b="0" i="0" kern="1200" baseline="0" noProof="0" dirty="0" smtClean="0">
                          <a:solidFill>
                            <a:schemeClr val="tx1"/>
                          </a:solidFill>
                          <a:latin typeface="+mn-lt"/>
                          <a:ea typeface="+mn-ea"/>
                          <a:cs typeface="+mn-cs"/>
                        </a:rPr>
                        <a:t>, </a:t>
                      </a:r>
                      <a:r>
                        <a:rPr lang="de-AT" sz="1400" b="0" i="0" kern="1200" baseline="0" noProof="0" dirty="0" err="1" smtClean="0">
                          <a:solidFill>
                            <a:schemeClr val="tx1"/>
                          </a:solidFill>
                          <a:latin typeface="+mn-lt"/>
                          <a:ea typeface="+mn-ea"/>
                          <a:cs typeface="+mn-cs"/>
                        </a:rPr>
                        <a:t>Dörrenberg</a:t>
                      </a:r>
                      <a:r>
                        <a:rPr lang="de-AT" sz="1400" b="0" i="0" kern="1200" baseline="0" noProof="0" dirty="0" smtClean="0">
                          <a:solidFill>
                            <a:schemeClr val="tx1"/>
                          </a:solidFill>
                          <a:latin typeface="+mn-lt"/>
                          <a:ea typeface="+mn-ea"/>
                          <a:cs typeface="+mn-cs"/>
                        </a:rPr>
                        <a:t> Edelstahl, Kind &amp; Co, Saarstahl, Völklingen, Schmidt + Clemens + Co., Zapp </a:t>
                      </a:r>
                      <a:r>
                        <a:rPr lang="de-AT" sz="1400" b="0" i="0" kern="1200" baseline="0" noProof="0" dirty="0" err="1" smtClean="0">
                          <a:solidFill>
                            <a:schemeClr val="tx1"/>
                          </a:solidFill>
                          <a:latin typeface="+mn-lt"/>
                          <a:ea typeface="+mn-ea"/>
                          <a:cs typeface="+mn-cs"/>
                        </a:rPr>
                        <a:t>Precisions</a:t>
                      </a:r>
                      <a:r>
                        <a:rPr lang="de-AT" sz="1400" b="0" i="0" kern="1200" baseline="0" noProof="0" dirty="0" smtClean="0">
                          <a:solidFill>
                            <a:schemeClr val="tx1"/>
                          </a:solidFill>
                          <a:latin typeface="+mn-lt"/>
                          <a:ea typeface="+mn-ea"/>
                          <a:cs typeface="+mn-cs"/>
                        </a:rPr>
                        <a:t> </a:t>
                      </a:r>
                      <a:r>
                        <a:rPr lang="de-AT" sz="1400" b="0" i="0" kern="1200" baseline="0" noProof="0" dirty="0" err="1" smtClean="0">
                          <a:solidFill>
                            <a:schemeClr val="tx1"/>
                          </a:solidFill>
                          <a:latin typeface="+mn-lt"/>
                          <a:ea typeface="+mn-ea"/>
                          <a:cs typeface="+mn-cs"/>
                        </a:rPr>
                        <a:t>Metals</a:t>
                      </a:r>
                      <a:r>
                        <a:rPr lang="de-AT" sz="1400" b="0" i="0" kern="1200" baseline="0" noProof="0" dirty="0" smtClean="0">
                          <a:solidFill>
                            <a:schemeClr val="tx1"/>
                          </a:solidFill>
                          <a:latin typeface="+mn-lt"/>
                          <a:ea typeface="+mn-ea"/>
                          <a:cs typeface="+mn-cs"/>
                        </a:rPr>
                        <a:t> (u.a.) </a:t>
                      </a:r>
                      <a:r>
                        <a:rPr lang="de-AT" sz="1400" b="0" i="0" kern="1200" baseline="0" noProof="0" dirty="0" err="1" smtClean="0">
                          <a:solidFill>
                            <a:schemeClr val="tx1"/>
                          </a:solidFill>
                          <a:latin typeface="+mn-lt"/>
                          <a:ea typeface="+mn-ea"/>
                          <a:cs typeface="+mn-cs"/>
                        </a:rPr>
                        <a:t>i.Z.m</a:t>
                      </a:r>
                      <a:r>
                        <a:rPr lang="de-AT" sz="1400" b="0" i="0" kern="1200" baseline="0" noProof="0" dirty="0" smtClean="0">
                          <a:solidFill>
                            <a:schemeClr val="tx1"/>
                          </a:solidFill>
                          <a:latin typeface="+mn-lt"/>
                          <a:ea typeface="+mn-ea"/>
                          <a:cs typeface="+mn-cs"/>
                        </a:rPr>
                        <a:t>. Edelbaustahl, Werkzeug- und Schnellarbeitsstahl, RSH-Stahl zw 2004-2015.</a:t>
                      </a:r>
                      <a:endParaRPr lang="de-AT" sz="1400" b="0" i="1" kern="1200" baseline="0" noProof="0" dirty="0" smtClean="0">
                        <a:solidFill>
                          <a:schemeClr val="tx1"/>
                        </a:solidFill>
                        <a:latin typeface="+mn-lt"/>
                        <a:ea typeface="+mn-ea"/>
                        <a:cs typeface="+mn-cs"/>
                      </a:endParaRPr>
                    </a:p>
                    <a:p>
                      <a:pPr marL="63500" lvl="1" indent="0" algn="l" defTabSz="914400" rtl="0" eaLnBrk="1" latinLnBrk="0" hangingPunct="1">
                        <a:spcAft>
                          <a:spcPts val="600"/>
                        </a:spcAft>
                        <a:buFont typeface="Arial" panose="020B0604020202020204" pitchFamily="34" charset="0"/>
                        <a:buNone/>
                      </a:pPr>
                      <a:endParaRPr lang="de-AT" sz="1400" b="0" i="0" kern="1200" baseline="0" noProof="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711963236"/>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5</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Ausgewählte Bußgeldentscheidungen</a:t>
            </a:r>
            <a:br>
              <a:rPr lang="de-AT" sz="3000" b="1" dirty="0" smtClean="0">
                <a:solidFill>
                  <a:schemeClr val="accent6">
                    <a:lumMod val="50000"/>
                  </a:schemeClr>
                </a:solidFill>
              </a:rPr>
            </a:br>
            <a:r>
              <a:rPr lang="de-AT" sz="3000" b="1" dirty="0" smtClean="0">
                <a:solidFill>
                  <a:schemeClr val="accent6">
                    <a:lumMod val="50000"/>
                  </a:schemeClr>
                </a:solidFill>
              </a:rPr>
              <a:t>seit 2017 (2/2)</a:t>
            </a:r>
            <a:endParaRPr lang="de-AT" sz="3000" b="1" dirty="0">
              <a:solidFill>
                <a:schemeClr val="accent6">
                  <a:lumMod val="50000"/>
                </a:schemeClr>
              </a:solidFill>
            </a:endParaRPr>
          </a:p>
        </p:txBody>
      </p:sp>
      <p:cxnSp>
        <p:nvCxnSpPr>
          <p:cNvPr id="8" name="Gerade Verbindung 7"/>
          <p:cNvCxnSpPr/>
          <p:nvPr/>
        </p:nvCxnSpPr>
        <p:spPr>
          <a:xfrm>
            <a:off x="683568" y="1052736"/>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3454169125"/>
              </p:ext>
            </p:extLst>
          </p:nvPr>
        </p:nvGraphicFramePr>
        <p:xfrm>
          <a:off x="611560" y="1190183"/>
          <a:ext cx="8075240" cy="4759097"/>
        </p:xfrm>
        <a:graphic>
          <a:graphicData uri="http://schemas.openxmlformats.org/drawingml/2006/table">
            <a:tbl>
              <a:tblPr firstRow="1" bandRow="1">
                <a:tableStyleId>{5C22544A-7EE6-4342-B048-85BDC9FD1C3A}</a:tableStyleId>
              </a:tblPr>
              <a:tblGrid>
                <a:gridCol w="4130902"/>
                <a:gridCol w="3944338"/>
              </a:tblGrid>
              <a:tr h="600839">
                <a:tc>
                  <a:txBody>
                    <a:bodyPr/>
                    <a:lstStyle/>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Europäische Kommission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61645"/>
                    </a:solidFill>
                  </a:tcPr>
                </a:tc>
                <a:tc>
                  <a:txBody>
                    <a:bodyPr/>
                    <a:lstStyle/>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Bundeskartellamt</a:t>
                      </a:r>
                    </a:p>
                    <a:p>
                      <a:pPr marL="0" lvl="1" indent="0" algn="ctr" defTabSz="914400" rtl="0" eaLnBrk="1" latinLnBrk="0" hangingPunct="1">
                        <a:spcAft>
                          <a:spcPts val="0"/>
                        </a:spcAft>
                        <a:buFont typeface="Arial" panose="020B0604020202020204" pitchFamily="34" charset="0"/>
                        <a:buNone/>
                      </a:pPr>
                      <a:r>
                        <a:rPr lang="de-AT" sz="1400" b="1" kern="1200" baseline="0" noProof="0" dirty="0" smtClean="0">
                          <a:solidFill>
                            <a:schemeClr val="bg1"/>
                          </a:solidFill>
                          <a:latin typeface="+mn-lt"/>
                          <a:ea typeface="+mn-ea"/>
                          <a:cs typeface="+mn-cs"/>
                        </a:rPr>
                        <a:t>(Deutschland)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61645"/>
                    </a:solidFill>
                  </a:tcPr>
                </a:tc>
              </a:tr>
              <a:tr h="4158258">
                <a:tc>
                  <a:txBody>
                    <a:bodyPr/>
                    <a:lstStyle/>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de-AT" sz="1400" b="0" i="1" u="sng" kern="1200" baseline="0" noProof="0" dirty="0" smtClean="0">
                          <a:solidFill>
                            <a:schemeClr val="tx1"/>
                          </a:solidFill>
                          <a:latin typeface="+mn-lt"/>
                          <a:ea typeface="+mn-ea"/>
                          <a:cs typeface="+mn-cs"/>
                        </a:rPr>
                        <a:t>LKW</a:t>
                      </a:r>
                      <a:r>
                        <a:rPr lang="de-AT" sz="1400" b="0" i="0" u="sng" kern="1200" baseline="0" noProof="0" dirty="0" smtClean="0">
                          <a:solidFill>
                            <a:schemeClr val="tx1"/>
                          </a:solidFill>
                          <a:latin typeface="+mn-lt"/>
                          <a:ea typeface="+mn-ea"/>
                          <a:cs typeface="+mn-cs"/>
                        </a:rPr>
                        <a:t> (7.9.2017, AT.39824; EUR 880 Mio.)</a:t>
                      </a:r>
                      <a:r>
                        <a:rPr lang="de-AT" sz="1400" b="0" i="0" kern="1200" baseline="0" noProof="0" dirty="0" smtClean="0">
                          <a:solidFill>
                            <a:schemeClr val="tx1"/>
                          </a:solidFill>
                          <a:latin typeface="+mn-lt"/>
                          <a:ea typeface="+mn-ea"/>
                          <a:cs typeface="+mn-cs"/>
                        </a:rPr>
                        <a:t>: </a:t>
                      </a:r>
                      <a:br>
                        <a:rPr lang="de-AT" sz="1400" b="0" i="0" kern="1200" baseline="0" noProof="0" dirty="0" smtClean="0">
                          <a:solidFill>
                            <a:schemeClr val="tx1"/>
                          </a:solidFill>
                          <a:latin typeface="+mn-lt"/>
                          <a:ea typeface="+mn-ea"/>
                          <a:cs typeface="+mn-cs"/>
                        </a:rPr>
                      </a:br>
                      <a:r>
                        <a:rPr lang="de-AT" sz="1400" b="0" i="0" kern="1200" baseline="0" noProof="0" dirty="0" smtClean="0">
                          <a:solidFill>
                            <a:schemeClr val="tx1"/>
                          </a:solidFill>
                          <a:latin typeface="+mn-lt"/>
                          <a:ea typeface="+mn-ea"/>
                          <a:cs typeface="+mn-cs"/>
                        </a:rPr>
                        <a:t>MAN, Daimler, Fiat, Iveco, Volvo, Renault Trucks, DAF, PACCAR. Preisabsprachen und Absprachen von Bruttolistenpreiserhöhungen für LKW im EWR, Weitergabe von Kosten für Emissionstechnologien für mittlere und schwere LKW.</a:t>
                      </a:r>
                    </a:p>
                    <a:p>
                      <a:pPr marL="285750" indent="-285750" algn="l" defTabSz="914400" rtl="0" eaLnBrk="1" latinLnBrk="0" hangingPunct="1">
                        <a:spcAft>
                          <a:spcPts val="600"/>
                        </a:spcAft>
                        <a:buFont typeface="Arial" panose="020B0604020202020204" pitchFamily="34" charset="0"/>
                        <a:buChar char="•"/>
                      </a:pPr>
                      <a:endParaRPr lang="de-AT" sz="1400" b="0" kern="1200" baseline="0" noProof="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3492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de-AT" sz="1400" b="0" i="0" kern="1200" baseline="0" noProof="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5212627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2" descr="C:\Users\admin\Documents\Jobs\PRINT\CHSH Anwälte\2015\Diverses\Kanzleipräsentation\Material\CEE.jpg"/>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t="39149"/>
          <a:stretch>
            <a:fillRect/>
          </a:stretch>
        </p:blipFill>
        <p:spPr bwMode="auto">
          <a:xfrm>
            <a:off x="-8089" y="5207760"/>
            <a:ext cx="9171434" cy="1732426"/>
          </a:xfrm>
          <a:prstGeom prst="rect">
            <a:avLst/>
          </a:prstGeom>
          <a:noFill/>
          <a:ln>
            <a:noFill/>
          </a:ln>
        </p:spPr>
      </p:pic>
      <p:cxnSp>
        <p:nvCxnSpPr>
          <p:cNvPr id="6" name="Gerade Verbindung 5"/>
          <p:cNvCxnSpPr/>
          <p:nvPr/>
        </p:nvCxnSpPr>
        <p:spPr>
          <a:xfrm>
            <a:off x="683568" y="2564904"/>
            <a:ext cx="3024336"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el 1"/>
          <p:cNvSpPr txBox="1">
            <a:spLocks/>
          </p:cNvSpPr>
          <p:nvPr/>
        </p:nvSpPr>
        <p:spPr bwMode="auto">
          <a:xfrm>
            <a:off x="590872" y="3260085"/>
            <a:ext cx="8229600"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de-AT" sz="3000" b="1" kern="0" dirty="0" smtClean="0">
                <a:solidFill>
                  <a:schemeClr val="accent6">
                    <a:lumMod val="50000"/>
                  </a:schemeClr>
                </a:solidFill>
              </a:rPr>
              <a:t>Entwicklungen bei der Durchsetzung von Kartellschadenersatzansprüchen</a:t>
            </a:r>
            <a:endParaRPr lang="de-AT" sz="3000" b="1" kern="0" dirty="0">
              <a:solidFill>
                <a:schemeClr val="accent6">
                  <a:lumMod val="50000"/>
                </a:schemeClr>
              </a:solidFill>
            </a:endParaRPr>
          </a:p>
        </p:txBody>
      </p:sp>
      <p:sp>
        <p:nvSpPr>
          <p:cNvPr id="11" name="Titel 1"/>
          <p:cNvSpPr txBox="1">
            <a:spLocks/>
          </p:cNvSpPr>
          <p:nvPr/>
        </p:nvSpPr>
        <p:spPr bwMode="auto">
          <a:xfrm>
            <a:off x="7092280" y="4221088"/>
            <a:ext cx="936104" cy="11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0"/>
              </a:spcBef>
              <a:spcAft>
                <a:spcPct val="0"/>
              </a:spcAft>
              <a:defRPr sz="4000">
                <a:solidFill>
                  <a:schemeClr val="accent6">
                    <a:lumMod val="75000"/>
                  </a:schemeClr>
                </a:solidFill>
                <a:latin typeface="Times"/>
                <a:ea typeface="ヒラギノ角ゴ Pro W3" charset="0"/>
                <a:cs typeface="Times"/>
              </a:defRPr>
            </a:lvl1pPr>
            <a:lvl2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2pPr>
            <a:lvl3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3pPr>
            <a:lvl4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4pPr>
            <a:lvl5pPr algn="l" rtl="0" eaLnBrk="0" fontAlgn="base" hangingPunct="0">
              <a:lnSpc>
                <a:spcPct val="80000"/>
              </a:lnSpc>
              <a:spcBef>
                <a:spcPct val="0"/>
              </a:spcBef>
              <a:spcAft>
                <a:spcPct val="0"/>
              </a:spcAft>
              <a:defRPr sz="4000">
                <a:solidFill>
                  <a:srgbClr val="DC8C00"/>
                </a:solidFill>
                <a:latin typeface="Times" charset="0"/>
                <a:ea typeface="ヒラギノ角ゴ Pro W3" charset="0"/>
                <a:cs typeface="Times" charset="0"/>
              </a:defRPr>
            </a:lvl5pPr>
            <a:lvl6pPr marL="457200" algn="l" rtl="0" fontAlgn="base">
              <a:spcBef>
                <a:spcPct val="0"/>
              </a:spcBef>
              <a:spcAft>
                <a:spcPct val="0"/>
              </a:spcAft>
              <a:defRPr sz="2800">
                <a:solidFill>
                  <a:srgbClr val="CAB542"/>
                </a:solidFill>
                <a:latin typeface="Arial" charset="0"/>
              </a:defRPr>
            </a:lvl6pPr>
            <a:lvl7pPr marL="914400" algn="l" rtl="0" fontAlgn="base">
              <a:spcBef>
                <a:spcPct val="0"/>
              </a:spcBef>
              <a:spcAft>
                <a:spcPct val="0"/>
              </a:spcAft>
              <a:defRPr sz="2800">
                <a:solidFill>
                  <a:srgbClr val="CAB542"/>
                </a:solidFill>
                <a:latin typeface="Arial" charset="0"/>
              </a:defRPr>
            </a:lvl7pPr>
            <a:lvl8pPr marL="1371600" algn="l" rtl="0" fontAlgn="base">
              <a:spcBef>
                <a:spcPct val="0"/>
              </a:spcBef>
              <a:spcAft>
                <a:spcPct val="0"/>
              </a:spcAft>
              <a:defRPr sz="2800">
                <a:solidFill>
                  <a:srgbClr val="CAB542"/>
                </a:solidFill>
                <a:latin typeface="Arial" charset="0"/>
              </a:defRPr>
            </a:lvl8pPr>
            <a:lvl9pPr marL="1828800" algn="l" rtl="0" fontAlgn="base">
              <a:spcBef>
                <a:spcPct val="0"/>
              </a:spcBef>
              <a:spcAft>
                <a:spcPct val="0"/>
              </a:spcAft>
              <a:defRPr sz="2800">
                <a:solidFill>
                  <a:srgbClr val="CAB542"/>
                </a:solidFill>
                <a:latin typeface="Arial" charset="0"/>
              </a:defRPr>
            </a:lvl9pPr>
          </a:lstStyle>
          <a:p>
            <a:r>
              <a:rPr lang="en-US" sz="8000" kern="0" dirty="0">
                <a:solidFill>
                  <a:schemeClr val="accent6">
                    <a:lumMod val="50000"/>
                  </a:schemeClr>
                </a:solidFill>
              </a:rPr>
              <a:t>2</a:t>
            </a:r>
            <a:endParaRPr lang="en-US" sz="8000" kern="0" dirty="0" smtClean="0">
              <a:solidFill>
                <a:schemeClr val="accent6">
                  <a:lumMod val="50000"/>
                </a:schemeClr>
              </a:solidFill>
            </a:endParaRPr>
          </a:p>
        </p:txBody>
      </p:sp>
      <p:pic>
        <p:nvPicPr>
          <p:cNvPr id="12" name="Grafik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872" y="332656"/>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4902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7</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Neuere Entwicklungen (1/3)</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1168446275"/>
              </p:ext>
            </p:extLst>
          </p:nvPr>
        </p:nvGraphicFramePr>
        <p:xfrm>
          <a:off x="683568" y="1052736"/>
          <a:ext cx="7704856" cy="4913694"/>
        </p:xfrm>
        <a:graphic>
          <a:graphicData uri="http://schemas.openxmlformats.org/drawingml/2006/table">
            <a:tbl>
              <a:tblPr firstRow="1" bandRow="1">
                <a:tableStyleId>{5C22544A-7EE6-4342-B048-85BDC9FD1C3A}</a:tableStyleId>
              </a:tblPr>
              <a:tblGrid>
                <a:gridCol w="1731428"/>
                <a:gridCol w="5973428"/>
              </a:tblGrid>
              <a:tr h="1190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1" kern="1200" noProof="0" dirty="0" smtClean="0">
                          <a:solidFill>
                            <a:schemeClr val="bg1"/>
                          </a:solidFill>
                          <a:latin typeface="+mn-lt"/>
                          <a:ea typeface="+mn-ea"/>
                          <a:cs typeface="+mn-cs"/>
                        </a:rPr>
                        <a:t>Auswirkungen der Richtlinie 2014/104/EU ("Schadenersatz-Richtlinie")</a:t>
                      </a:r>
                      <a:endParaRPr lang="de-AT" sz="1400" b="1" kern="1200" noProof="0" dirty="0">
                        <a:solidFill>
                          <a:schemeClr val="bg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lvl="1"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Zunehmende Bereitschaft, Kartellschadenersatz zu fordern.</a:t>
                      </a:r>
                    </a:p>
                    <a:p>
                      <a:pPr marL="285750" lvl="1"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Weiter steigende Fallzahlen zu erwarten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r h="1190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b="1" kern="1200" noProof="0" dirty="0" smtClean="0">
                          <a:solidFill>
                            <a:schemeClr val="bg1"/>
                          </a:solidFill>
                          <a:latin typeface="+mn-lt"/>
                          <a:ea typeface="+mn-ea"/>
                          <a:cs typeface="+mn-cs"/>
                        </a:rPr>
                        <a:t>Bereits erfolgreiche</a:t>
                      </a:r>
                      <a:r>
                        <a:rPr lang="de-AT" sz="1400" b="1" kern="1200" baseline="0" noProof="0" dirty="0" smtClean="0">
                          <a:solidFill>
                            <a:schemeClr val="bg1"/>
                          </a:solidFill>
                          <a:latin typeface="+mn-lt"/>
                          <a:ea typeface="+mn-ea"/>
                          <a:cs typeface="+mn-cs"/>
                        </a:rPr>
                        <a:t> </a:t>
                      </a:r>
                      <a:r>
                        <a:rPr lang="de-AT" sz="1400" b="1" kern="1200" noProof="0" dirty="0" smtClean="0">
                          <a:solidFill>
                            <a:schemeClr val="bg1"/>
                          </a:solidFill>
                          <a:latin typeface="+mn-lt"/>
                          <a:ea typeface="+mn-ea"/>
                          <a:cs typeface="+mn-cs"/>
                        </a:rPr>
                        <a:t>Individualklagen und Zwischenurteile vor mitgliedstaatlichen Gerichten </a:t>
                      </a:r>
                      <a:endParaRPr lang="de-AT" sz="1400" b="1" kern="1200" noProof="0" dirty="0">
                        <a:solidFill>
                          <a:schemeClr val="bg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lvl="1"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High Court </a:t>
                      </a:r>
                      <a:r>
                        <a:rPr lang="de-AT" sz="1400" b="0" u="sng" kern="1200" baseline="0" noProof="0" dirty="0" err="1" smtClean="0">
                          <a:solidFill>
                            <a:schemeClr val="tx1"/>
                          </a:solidFill>
                          <a:latin typeface="+mn-lt"/>
                          <a:ea typeface="+mn-ea"/>
                          <a:cs typeface="+mn-cs"/>
                        </a:rPr>
                        <a:t>of</a:t>
                      </a:r>
                      <a:r>
                        <a:rPr lang="de-AT" sz="1400" b="0" u="sng" kern="1200" baseline="0" noProof="0" dirty="0" smtClean="0">
                          <a:solidFill>
                            <a:schemeClr val="tx1"/>
                          </a:solidFill>
                          <a:latin typeface="+mn-lt"/>
                          <a:ea typeface="+mn-ea"/>
                          <a:cs typeface="+mn-cs"/>
                        </a:rPr>
                        <a:t> Justice: </a:t>
                      </a:r>
                      <a:r>
                        <a:rPr lang="de-AT" sz="1400" b="0" u="sng" kern="1200" baseline="0" noProof="0" dirty="0" err="1" smtClean="0">
                          <a:solidFill>
                            <a:schemeClr val="tx1"/>
                          </a:solidFill>
                          <a:latin typeface="+mn-lt"/>
                          <a:ea typeface="+mn-ea"/>
                          <a:cs typeface="+mn-cs"/>
                        </a:rPr>
                        <a:t>BritNed</a:t>
                      </a:r>
                      <a:r>
                        <a:rPr lang="de-AT" sz="1400" b="0" u="sng" kern="1200" baseline="0" noProof="0" dirty="0" smtClean="0">
                          <a:solidFill>
                            <a:schemeClr val="tx1"/>
                          </a:solidFill>
                          <a:latin typeface="+mn-lt"/>
                          <a:ea typeface="+mn-ea"/>
                          <a:cs typeface="+mn-cs"/>
                        </a:rPr>
                        <a:t> v. ABB (UK, Oktober 2018)</a:t>
                      </a:r>
                      <a:r>
                        <a:rPr lang="de-AT" sz="1400" b="0" u="none" kern="1200" baseline="0" noProof="0" dirty="0" smtClean="0">
                          <a:solidFill>
                            <a:schemeClr val="tx1"/>
                          </a:solidFill>
                          <a:latin typeface="+mn-lt"/>
                          <a:ea typeface="+mn-ea"/>
                          <a:cs typeface="+mn-cs"/>
                        </a:rPr>
                        <a:t>:</a:t>
                      </a:r>
                    </a:p>
                    <a:p>
                      <a:pPr marL="742950" lvl="2" indent="-285750" algn="l" defTabSz="914400" rtl="0" eaLnBrk="1" latinLnBrk="0" hangingPunct="1">
                        <a:spcAft>
                          <a:spcPts val="400"/>
                        </a:spcAft>
                        <a:buFont typeface="Arial" panose="020B0604020202020204" pitchFamily="34" charset="0"/>
                        <a:buChar char="•"/>
                      </a:pPr>
                      <a:r>
                        <a:rPr lang="de-AT" sz="1400" b="0" u="none" kern="1200" baseline="0" noProof="0" dirty="0" smtClean="0">
                          <a:solidFill>
                            <a:schemeClr val="tx1"/>
                          </a:solidFill>
                          <a:latin typeface="+mn-lt"/>
                          <a:ea typeface="+mn-ea"/>
                          <a:cs typeface="+mn-cs"/>
                        </a:rPr>
                        <a:t>Erfolgreiche Individualklage eines Kartellgeschädigten des  Hochspannungskabelkartells vor einem mitgliedstaatlichen Gericht.</a:t>
                      </a:r>
                    </a:p>
                    <a:p>
                      <a:pPr marL="742950" lvl="2" indent="-285750" algn="l" defTabSz="914400" rtl="0" eaLnBrk="1" latinLnBrk="0" hangingPunct="1">
                        <a:spcAft>
                          <a:spcPts val="400"/>
                        </a:spcAft>
                        <a:buFont typeface="Arial" panose="020B0604020202020204" pitchFamily="34" charset="0"/>
                        <a:buChar char="•"/>
                      </a:pPr>
                      <a:r>
                        <a:rPr lang="de-AT" sz="1400" b="0" u="none" kern="1200" baseline="0" noProof="0" dirty="0" smtClean="0">
                          <a:solidFill>
                            <a:schemeClr val="tx1"/>
                          </a:solidFill>
                          <a:latin typeface="+mn-lt"/>
                          <a:ea typeface="+mn-ea"/>
                          <a:cs typeface="+mn-cs"/>
                        </a:rPr>
                        <a:t>Zugesprochener Schadenersatz </a:t>
                      </a:r>
                      <a:r>
                        <a:rPr lang="de-AT" sz="1400" b="0" u="none" kern="1200" baseline="0" noProof="0" dirty="0" err="1" smtClean="0">
                          <a:solidFill>
                            <a:schemeClr val="tx1"/>
                          </a:solidFill>
                          <a:latin typeface="+mn-lt"/>
                          <a:ea typeface="+mn-ea"/>
                          <a:cs typeface="+mn-cs"/>
                        </a:rPr>
                        <a:t>i.H.v</a:t>
                      </a:r>
                      <a:r>
                        <a:rPr lang="de-AT" sz="1400" b="0" u="none" kern="1200" baseline="0" noProof="0" dirty="0" smtClean="0">
                          <a:solidFill>
                            <a:schemeClr val="tx1"/>
                          </a:solidFill>
                          <a:latin typeface="+mn-lt"/>
                          <a:ea typeface="+mn-ea"/>
                          <a:cs typeface="+mn-cs"/>
                        </a:rPr>
                        <a:t>. EUR 13 Mio. (</a:t>
                      </a:r>
                      <a:r>
                        <a:rPr lang="de-AT" sz="1400" b="0" u="none" kern="1200" baseline="0" noProof="0" dirty="0" err="1" smtClean="0">
                          <a:solidFill>
                            <a:schemeClr val="tx1"/>
                          </a:solidFill>
                          <a:latin typeface="+mn-lt"/>
                          <a:ea typeface="+mn-ea"/>
                          <a:cs typeface="+mn-cs"/>
                        </a:rPr>
                        <a:t>Overcharge</a:t>
                      </a:r>
                      <a:r>
                        <a:rPr lang="de-AT" sz="1400" b="0" u="none" kern="1200" baseline="0" noProof="0" dirty="0" smtClean="0">
                          <a:solidFill>
                            <a:schemeClr val="tx1"/>
                          </a:solidFill>
                          <a:latin typeface="+mn-lt"/>
                          <a:ea typeface="+mn-ea"/>
                          <a:cs typeface="+mn-cs"/>
                        </a:rPr>
                        <a:t> ca. 5% des Projektpreises).</a:t>
                      </a:r>
                    </a:p>
                    <a:p>
                      <a:pPr marL="285750" lvl="1"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BGH: Grauzementkartell II-Fall (Deutschland, Juni 2018)</a:t>
                      </a:r>
                      <a:r>
                        <a:rPr lang="de-AT" sz="1400" b="0" u="none" kern="1200" baseline="0" noProof="0" dirty="0" smtClean="0">
                          <a:solidFill>
                            <a:schemeClr val="tx1"/>
                          </a:solidFill>
                          <a:latin typeface="+mn-lt"/>
                          <a:ea typeface="+mn-ea"/>
                          <a:cs typeface="+mn-cs"/>
                        </a:rPr>
                        <a:t>:</a:t>
                      </a:r>
                    </a:p>
                    <a:p>
                      <a:pPr marL="742950" lvl="2" indent="-285750" algn="l" defTabSz="914400" rtl="0" eaLnBrk="1" latinLnBrk="0" hangingPunct="1">
                        <a:spcAft>
                          <a:spcPts val="400"/>
                        </a:spcAft>
                        <a:buFont typeface="Arial" panose="020B0604020202020204" pitchFamily="34" charset="0"/>
                        <a:buChar char="•"/>
                      </a:pPr>
                      <a:r>
                        <a:rPr lang="de-AT" sz="1400" b="0" u="none" kern="1200" baseline="0" noProof="0" dirty="0" smtClean="0">
                          <a:solidFill>
                            <a:schemeClr val="tx1"/>
                          </a:solidFill>
                          <a:latin typeface="+mn-lt"/>
                          <a:ea typeface="+mn-ea"/>
                          <a:cs typeface="+mn-cs"/>
                        </a:rPr>
                        <a:t>BGH hat zugunsten der Kartellgeschädigten entschieden und eine verjährungshemmende Wirkung für Kartellschadensersatzansprüche anerkannt.</a:t>
                      </a:r>
                    </a:p>
                    <a:p>
                      <a:pPr marL="285750" lvl="1"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LG Hannover: Stadt Göttingen v. MAN  (Deutschland, Dezember 2017)</a:t>
                      </a:r>
                      <a:r>
                        <a:rPr lang="de-AT" sz="1400" b="0" u="none" kern="1200" baseline="0" noProof="0" dirty="0" smtClean="0">
                          <a:solidFill>
                            <a:schemeClr val="tx1"/>
                          </a:solidFill>
                          <a:latin typeface="+mn-lt"/>
                          <a:ea typeface="+mn-ea"/>
                          <a:cs typeface="+mn-cs"/>
                        </a:rPr>
                        <a:t>:</a:t>
                      </a:r>
                    </a:p>
                    <a:p>
                      <a:pPr marL="742950" lvl="2" indent="-285750" algn="l" defTabSz="914400" rtl="0" eaLnBrk="1" latinLnBrk="0" hangingPunct="1">
                        <a:spcAft>
                          <a:spcPts val="400"/>
                        </a:spcAft>
                        <a:buFont typeface="Arial" panose="020B0604020202020204" pitchFamily="34" charset="0"/>
                        <a:buChar char="•"/>
                      </a:pPr>
                      <a:r>
                        <a:rPr lang="de-AT" sz="1400" b="0" u="sng" kern="1200" baseline="0" noProof="0" dirty="0" smtClean="0">
                          <a:solidFill>
                            <a:schemeClr val="tx1"/>
                          </a:solidFill>
                          <a:latin typeface="+mn-lt"/>
                          <a:ea typeface="+mn-ea"/>
                          <a:cs typeface="+mn-cs"/>
                        </a:rPr>
                        <a:t>Zwischenurteil</a:t>
                      </a:r>
                      <a:r>
                        <a:rPr lang="de-AT" sz="1400" b="0" u="none" kern="1200" baseline="0" noProof="0" dirty="0" smtClean="0">
                          <a:solidFill>
                            <a:schemeClr val="tx1"/>
                          </a:solidFill>
                          <a:latin typeface="+mn-lt"/>
                          <a:ea typeface="+mn-ea"/>
                          <a:cs typeface="+mn-cs"/>
                        </a:rPr>
                        <a:t>: Für Müllautos, die zwischen 2004 und 2009 für knapp EUR 1,7 Mio. gekauft wurden, hält das Gericht die Schadenersatzforderungen dem Grunde nach für gerechtfertigt.</a:t>
                      </a:r>
                    </a:p>
                    <a:p>
                      <a:pPr marL="742950" lvl="2" indent="-285750" algn="l" defTabSz="914400" rtl="0" eaLnBrk="1" latinLnBrk="0" hangingPunct="1">
                        <a:spcAft>
                          <a:spcPts val="400"/>
                        </a:spcAft>
                        <a:buFont typeface="Arial" panose="020B0604020202020204" pitchFamily="34" charset="0"/>
                        <a:buChar char="•"/>
                      </a:pPr>
                      <a:r>
                        <a:rPr lang="de-AT" sz="1400" b="0" u="none" kern="1200" baseline="0" noProof="0" dirty="0" smtClean="0">
                          <a:solidFill>
                            <a:schemeClr val="tx1"/>
                          </a:solidFill>
                          <a:latin typeface="+mn-lt"/>
                          <a:ea typeface="+mn-ea"/>
                          <a:cs typeface="+mn-cs"/>
                        </a:rPr>
                        <a:t>Entscheidung über die Höhe des Schadenersatzes erst nach Rechtskraft des Zwischenurteiles erwartet.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1729054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8</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Neuere Entwicklungen (2/3)</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3841041950"/>
              </p:ext>
            </p:extLst>
          </p:nvPr>
        </p:nvGraphicFramePr>
        <p:xfrm>
          <a:off x="683568" y="1197934"/>
          <a:ext cx="7704856" cy="4897120"/>
        </p:xfrm>
        <a:graphic>
          <a:graphicData uri="http://schemas.openxmlformats.org/drawingml/2006/table">
            <a:tbl>
              <a:tblPr firstRow="1" bandRow="1">
                <a:tableStyleId>{5C22544A-7EE6-4342-B048-85BDC9FD1C3A}</a:tableStyleId>
              </a:tblPr>
              <a:tblGrid>
                <a:gridCol w="1731428"/>
                <a:gridCol w="5973428"/>
              </a:tblGrid>
              <a:tr h="1872208">
                <a:tc>
                  <a:txBody>
                    <a:bodyPr/>
                    <a:lstStyle/>
                    <a:p>
                      <a:pPr marL="0" algn="l" defTabSz="914400" rtl="0" eaLnBrk="1" latinLnBrk="0" hangingPunct="1"/>
                      <a:r>
                        <a:rPr lang="de-AT" sz="1400" b="1" kern="1200" noProof="0" dirty="0" smtClean="0">
                          <a:solidFill>
                            <a:schemeClr val="bg1"/>
                          </a:solidFill>
                          <a:latin typeface="+mn-lt"/>
                          <a:ea typeface="+mn-ea"/>
                          <a:cs typeface="+mn-cs"/>
                        </a:rPr>
                        <a:t>Beispiele laufender</a:t>
                      </a:r>
                      <a:r>
                        <a:rPr lang="de-AT" sz="1400" b="1" kern="1200" baseline="0" noProof="0" dirty="0" smtClean="0">
                          <a:solidFill>
                            <a:schemeClr val="bg1"/>
                          </a:solidFill>
                          <a:latin typeface="+mn-lt"/>
                          <a:ea typeface="+mn-ea"/>
                          <a:cs typeface="+mn-cs"/>
                        </a:rPr>
                        <a:t> </a:t>
                      </a:r>
                      <a:r>
                        <a:rPr lang="de-AT" sz="1400" b="1" kern="1200" noProof="0" dirty="0" smtClean="0">
                          <a:solidFill>
                            <a:schemeClr val="bg1"/>
                          </a:solidFill>
                          <a:latin typeface="+mn-lt"/>
                          <a:ea typeface="+mn-ea"/>
                          <a:cs typeface="+mn-cs"/>
                        </a:rPr>
                        <a:t>Verfahren zum Kartellschaden-ersatz</a:t>
                      </a:r>
                      <a:endParaRPr lang="de-AT" sz="1400" b="1" kern="1200" noProof="0" dirty="0">
                        <a:solidFill>
                          <a:schemeClr val="bg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lvl="1"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Österreich</a:t>
                      </a:r>
                    </a:p>
                    <a:p>
                      <a:pPr marL="541338" lvl="1" indent="-285750" algn="l" defTabSz="914400" rtl="0" eaLnBrk="1" latinLnBrk="0" hangingPunct="1">
                        <a:spcAft>
                          <a:spcPts val="600"/>
                        </a:spcAft>
                        <a:buFont typeface="Arial" panose="020B0604020202020204" pitchFamily="34" charset="0"/>
                        <a:buChar char="•"/>
                      </a:pPr>
                      <a:r>
                        <a:rPr lang="de-AT" sz="1400" b="0" i="0" u="sng" kern="1200" baseline="0" noProof="0" dirty="0" err="1" smtClean="0">
                          <a:solidFill>
                            <a:schemeClr val="tx1"/>
                          </a:solidFill>
                          <a:latin typeface="+mn-lt"/>
                          <a:ea typeface="+mn-ea"/>
                          <a:cs typeface="+mn-cs"/>
                        </a:rPr>
                        <a:t>Stahlhandelkartell</a:t>
                      </a:r>
                      <a:r>
                        <a:rPr lang="de-AT" sz="1400" b="0" i="0" u="sng" kern="1200" baseline="0" noProof="0" dirty="0" smtClean="0">
                          <a:solidFill>
                            <a:schemeClr val="tx1"/>
                          </a:solidFill>
                          <a:latin typeface="+mn-lt"/>
                          <a:ea typeface="+mn-ea"/>
                          <a:cs typeface="+mn-cs"/>
                        </a:rPr>
                        <a:t> (2015)</a:t>
                      </a:r>
                      <a:r>
                        <a:rPr lang="de-AT" sz="1400" b="0" i="0" u="none" kern="1200" baseline="0" noProof="0" dirty="0" smtClean="0">
                          <a:solidFill>
                            <a:schemeClr val="tx1"/>
                          </a:solidFill>
                          <a:latin typeface="+mn-lt"/>
                          <a:ea typeface="+mn-ea"/>
                          <a:cs typeface="+mn-cs"/>
                        </a:rPr>
                        <a:t>:</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Kartellanten</a:t>
                      </a:r>
                      <a:r>
                        <a:rPr lang="de-AT" sz="1300" b="0" i="0" kern="1200" baseline="0" noProof="0" dirty="0" smtClean="0">
                          <a:solidFill>
                            <a:schemeClr val="tx1"/>
                          </a:solidFill>
                          <a:latin typeface="+mn-lt"/>
                          <a:ea typeface="+mn-ea"/>
                          <a:cs typeface="+mn-cs"/>
                        </a:rPr>
                        <a:t>: Eisen Wagner, FILLI, </a:t>
                      </a:r>
                      <a:r>
                        <a:rPr lang="de-AT" sz="1300" b="0" i="0" kern="1200" baseline="0" noProof="0" dirty="0" err="1" smtClean="0">
                          <a:solidFill>
                            <a:schemeClr val="tx1"/>
                          </a:solidFill>
                          <a:latin typeface="+mn-lt"/>
                          <a:ea typeface="+mn-ea"/>
                          <a:cs typeface="+mn-cs"/>
                        </a:rPr>
                        <a:t>Mechel</a:t>
                      </a:r>
                      <a:r>
                        <a:rPr lang="de-AT" sz="1300" b="0" i="0" kern="1200" baseline="0" noProof="0" dirty="0" smtClean="0">
                          <a:solidFill>
                            <a:schemeClr val="tx1"/>
                          </a:solidFill>
                          <a:latin typeface="+mn-lt"/>
                          <a:ea typeface="+mn-ea"/>
                          <a:cs typeface="+mn-cs"/>
                        </a:rPr>
                        <a:t>, Franz </a:t>
                      </a:r>
                      <a:r>
                        <a:rPr lang="de-AT" sz="1300" b="0" i="0" kern="1200" baseline="0" noProof="0" dirty="0" err="1" smtClean="0">
                          <a:solidFill>
                            <a:schemeClr val="tx1"/>
                          </a:solidFill>
                          <a:latin typeface="+mn-lt"/>
                          <a:ea typeface="+mn-ea"/>
                          <a:cs typeface="+mn-cs"/>
                        </a:rPr>
                        <a:t>Großschädl</a:t>
                      </a:r>
                      <a:r>
                        <a:rPr lang="de-AT" sz="1300" b="0" i="0" kern="1200" baseline="0" noProof="0" dirty="0" smtClean="0">
                          <a:solidFill>
                            <a:schemeClr val="tx1"/>
                          </a:solidFill>
                          <a:latin typeface="+mn-lt"/>
                          <a:ea typeface="+mn-ea"/>
                          <a:cs typeface="+mn-cs"/>
                        </a:rPr>
                        <a:t>.</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Verstoß</a:t>
                      </a:r>
                      <a:r>
                        <a:rPr lang="de-AT" sz="1300" b="0" i="0" kern="1200" baseline="0" noProof="0" dirty="0" smtClean="0">
                          <a:solidFill>
                            <a:schemeClr val="tx1"/>
                          </a:solidFill>
                          <a:latin typeface="+mn-lt"/>
                          <a:ea typeface="+mn-ea"/>
                          <a:cs typeface="+mn-cs"/>
                        </a:rPr>
                        <a:t>: Preisabsprachen.</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Betroffenes Produkt</a:t>
                      </a:r>
                      <a:r>
                        <a:rPr lang="de-AT" sz="1300" b="0" i="0" kern="1200" baseline="0" noProof="0" dirty="0" smtClean="0">
                          <a:solidFill>
                            <a:schemeClr val="tx1"/>
                          </a:solidFill>
                          <a:latin typeface="+mn-lt"/>
                          <a:ea typeface="+mn-ea"/>
                          <a:cs typeface="+mn-cs"/>
                        </a:rPr>
                        <a:t>: Stahlhandel.</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Zeitraum des Verstoßes und Verfahrensstand</a:t>
                      </a:r>
                      <a:r>
                        <a:rPr lang="de-AT" sz="1300" b="0" i="0" kern="1200" baseline="0" noProof="0" dirty="0" smtClean="0">
                          <a:solidFill>
                            <a:schemeClr val="tx1"/>
                          </a:solidFill>
                          <a:latin typeface="+mn-lt"/>
                          <a:ea typeface="+mn-ea"/>
                          <a:cs typeface="+mn-cs"/>
                        </a:rPr>
                        <a:t>: 2012 bis 2013, Verfahren beendet.</a:t>
                      </a:r>
                    </a:p>
                    <a:p>
                      <a:pPr marL="427038" lvl="1" indent="-171450" algn="l" defTabSz="914400" rtl="0" eaLnBrk="1" latinLnBrk="0" hangingPunct="1">
                        <a:spcAft>
                          <a:spcPts val="600"/>
                        </a:spcAft>
                        <a:buFont typeface="Arial" panose="020B0604020202020204" pitchFamily="34" charset="0"/>
                        <a:buChar char="•"/>
                      </a:pPr>
                      <a:r>
                        <a:rPr lang="de-AT" sz="1400" b="0" i="0" u="sng" kern="1200" baseline="0" noProof="0" dirty="0" smtClean="0">
                          <a:solidFill>
                            <a:schemeClr val="tx1"/>
                          </a:solidFill>
                          <a:latin typeface="+mn-lt"/>
                          <a:ea typeface="+mn-ea"/>
                          <a:cs typeface="+mn-cs"/>
                        </a:rPr>
                        <a:t>Druckchemikalienkartell (2010)</a:t>
                      </a:r>
                      <a:r>
                        <a:rPr lang="de-AT" sz="1400" b="0" i="0" u="none" kern="1200" baseline="0" noProof="0" dirty="0" smtClean="0">
                          <a:solidFill>
                            <a:schemeClr val="tx1"/>
                          </a:solidFill>
                          <a:latin typeface="+mn-lt"/>
                          <a:ea typeface="+mn-ea"/>
                          <a:cs typeface="+mn-cs"/>
                        </a:rPr>
                        <a:t>:</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Kartellanten</a:t>
                      </a:r>
                      <a:r>
                        <a:rPr lang="de-AT" sz="1300" b="0" i="0" kern="1200" baseline="0" noProof="0" dirty="0" smtClean="0">
                          <a:solidFill>
                            <a:schemeClr val="tx1"/>
                          </a:solidFill>
                          <a:latin typeface="+mn-lt"/>
                          <a:ea typeface="+mn-ea"/>
                          <a:cs typeface="+mn-cs"/>
                        </a:rPr>
                        <a:t>: Donau Chemie, DC Druck-Chemie Süd, </a:t>
                      </a:r>
                      <a:r>
                        <a:rPr lang="de-AT" sz="1300" b="0" i="0" kern="1200" baseline="0" noProof="0" dirty="0" err="1" smtClean="0">
                          <a:solidFill>
                            <a:schemeClr val="tx1"/>
                          </a:solidFill>
                          <a:latin typeface="+mn-lt"/>
                          <a:ea typeface="+mn-ea"/>
                          <a:cs typeface="+mn-cs"/>
                        </a:rPr>
                        <a:t>Brenntag</a:t>
                      </a:r>
                      <a:r>
                        <a:rPr lang="de-AT" sz="1300" b="0" i="0" kern="1200" baseline="0" noProof="0" dirty="0" smtClean="0">
                          <a:solidFill>
                            <a:schemeClr val="tx1"/>
                          </a:solidFill>
                          <a:latin typeface="+mn-lt"/>
                          <a:ea typeface="+mn-ea"/>
                          <a:cs typeface="+mn-cs"/>
                        </a:rPr>
                        <a:t>, Ashland-Südchemie-</a:t>
                      </a:r>
                      <a:r>
                        <a:rPr lang="de-AT" sz="1300" b="0" i="0" kern="1200" baseline="0" noProof="0" dirty="0" err="1" smtClean="0">
                          <a:solidFill>
                            <a:schemeClr val="tx1"/>
                          </a:solidFill>
                          <a:latin typeface="+mn-lt"/>
                          <a:ea typeface="+mn-ea"/>
                          <a:cs typeface="+mn-cs"/>
                        </a:rPr>
                        <a:t>Kernfest</a:t>
                      </a:r>
                      <a:r>
                        <a:rPr lang="de-AT" sz="1300" b="0" i="0" kern="1200" baseline="0" noProof="0" dirty="0" smtClean="0">
                          <a:solidFill>
                            <a:schemeClr val="tx1"/>
                          </a:solidFill>
                          <a:latin typeface="+mn-lt"/>
                          <a:ea typeface="+mn-ea"/>
                          <a:cs typeface="+mn-cs"/>
                        </a:rPr>
                        <a:t>. </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Verstoß</a:t>
                      </a:r>
                      <a:r>
                        <a:rPr lang="de-AT" sz="1300" b="0" i="0" kern="1200" baseline="0" noProof="0" dirty="0" smtClean="0">
                          <a:solidFill>
                            <a:schemeClr val="tx1"/>
                          </a:solidFill>
                          <a:latin typeface="+mn-lt"/>
                          <a:ea typeface="+mn-ea"/>
                          <a:cs typeface="+mn-cs"/>
                        </a:rPr>
                        <a:t>: Preisabsprachen und Marktaufteilung.</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Betroffenes Produkt</a:t>
                      </a:r>
                      <a:r>
                        <a:rPr lang="de-AT" sz="1300" b="0" i="0" kern="1200" baseline="0" noProof="0" dirty="0" smtClean="0">
                          <a:solidFill>
                            <a:schemeClr val="tx1"/>
                          </a:solidFill>
                          <a:latin typeface="+mn-lt"/>
                          <a:ea typeface="+mn-ea"/>
                          <a:cs typeface="+mn-cs"/>
                        </a:rPr>
                        <a:t>: Druckchemikalien.</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Zeitraum des Verstoßes und Verfahrensstand</a:t>
                      </a:r>
                      <a:r>
                        <a:rPr lang="de-AT" sz="1300" b="0" i="0" kern="1200" baseline="0" noProof="0" dirty="0" smtClean="0">
                          <a:solidFill>
                            <a:schemeClr val="tx1"/>
                          </a:solidFill>
                          <a:latin typeface="+mn-lt"/>
                          <a:ea typeface="+mn-ea"/>
                          <a:cs typeface="+mn-cs"/>
                        </a:rPr>
                        <a:t>: Mitte der 1990er Jahre bis Ende 2007 , Geldbuße durch KOG bestätigt.</a:t>
                      </a:r>
                    </a:p>
                    <a:p>
                      <a:pPr marL="541338" lvl="1" indent="-285750" algn="l" defTabSz="914400" rtl="0" eaLnBrk="1" latinLnBrk="0" hangingPunct="1">
                        <a:spcAft>
                          <a:spcPts val="600"/>
                        </a:spcAft>
                        <a:buFont typeface="Arial" panose="020B0604020202020204" pitchFamily="34" charset="0"/>
                        <a:buChar char="•"/>
                      </a:pPr>
                      <a:r>
                        <a:rPr lang="de-AT" sz="1400" b="0" i="0" u="sng" kern="1200" baseline="0" noProof="0" dirty="0" smtClean="0">
                          <a:solidFill>
                            <a:schemeClr val="tx1"/>
                          </a:solidFill>
                          <a:latin typeface="+mn-lt"/>
                          <a:ea typeface="+mn-ea"/>
                          <a:cs typeface="+mn-cs"/>
                        </a:rPr>
                        <a:t>Aufzugs- und Fahrtreppenkartell (2008)</a:t>
                      </a:r>
                      <a:r>
                        <a:rPr lang="de-AT" sz="1400" b="0" i="0" u="none" kern="1200" baseline="0" noProof="0" dirty="0" smtClean="0">
                          <a:solidFill>
                            <a:schemeClr val="tx1"/>
                          </a:solidFill>
                          <a:latin typeface="+mn-lt"/>
                          <a:ea typeface="+mn-ea"/>
                          <a:cs typeface="+mn-cs"/>
                        </a:rPr>
                        <a:t>:</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Kartellanten</a:t>
                      </a:r>
                      <a:r>
                        <a:rPr lang="de-AT" sz="1300" b="0" i="0" kern="1200" baseline="0" noProof="0" dirty="0" smtClean="0">
                          <a:solidFill>
                            <a:schemeClr val="tx1"/>
                          </a:solidFill>
                          <a:latin typeface="+mn-lt"/>
                          <a:ea typeface="+mn-ea"/>
                          <a:cs typeface="+mn-cs"/>
                        </a:rPr>
                        <a:t>: </a:t>
                      </a:r>
                      <a:r>
                        <a:rPr lang="de-AT" sz="1300" b="0" i="0" kern="1200" baseline="0" noProof="0" dirty="0" err="1" smtClean="0">
                          <a:solidFill>
                            <a:schemeClr val="tx1"/>
                          </a:solidFill>
                          <a:latin typeface="+mn-lt"/>
                          <a:ea typeface="+mn-ea"/>
                          <a:cs typeface="+mn-cs"/>
                        </a:rPr>
                        <a:t>Doppelmayr</a:t>
                      </a:r>
                      <a:r>
                        <a:rPr lang="de-AT" sz="1300" b="0" i="0" kern="1200" baseline="0" noProof="0" dirty="0" smtClean="0">
                          <a:solidFill>
                            <a:schemeClr val="tx1"/>
                          </a:solidFill>
                          <a:latin typeface="+mn-lt"/>
                          <a:ea typeface="+mn-ea"/>
                          <a:cs typeface="+mn-cs"/>
                        </a:rPr>
                        <a:t>, </a:t>
                      </a:r>
                      <a:r>
                        <a:rPr lang="de-AT" sz="1300" b="0" i="0" kern="1200" baseline="0" noProof="0" dirty="0" err="1" smtClean="0">
                          <a:solidFill>
                            <a:schemeClr val="tx1"/>
                          </a:solidFill>
                          <a:latin typeface="+mn-lt"/>
                          <a:ea typeface="+mn-ea"/>
                          <a:cs typeface="+mn-cs"/>
                        </a:rPr>
                        <a:t>Kone</a:t>
                      </a:r>
                      <a:r>
                        <a:rPr lang="de-AT" sz="1300" b="0" i="0" kern="1200" baseline="0" noProof="0" dirty="0" smtClean="0">
                          <a:solidFill>
                            <a:schemeClr val="tx1"/>
                          </a:solidFill>
                          <a:latin typeface="+mn-lt"/>
                          <a:ea typeface="+mn-ea"/>
                          <a:cs typeface="+mn-cs"/>
                        </a:rPr>
                        <a:t>, Schindler, </a:t>
                      </a:r>
                      <a:r>
                        <a:rPr lang="de-AT" sz="1300" b="0" i="0" kern="1200" baseline="0" noProof="0" dirty="0" err="1" smtClean="0">
                          <a:solidFill>
                            <a:schemeClr val="tx1"/>
                          </a:solidFill>
                          <a:latin typeface="+mn-lt"/>
                          <a:ea typeface="+mn-ea"/>
                          <a:cs typeface="+mn-cs"/>
                        </a:rPr>
                        <a:t>Haushahn</a:t>
                      </a:r>
                      <a:r>
                        <a:rPr lang="de-AT" sz="1300" b="0" i="0" kern="1200" baseline="0" noProof="0" dirty="0" smtClean="0">
                          <a:solidFill>
                            <a:schemeClr val="tx1"/>
                          </a:solidFill>
                          <a:latin typeface="+mn-lt"/>
                          <a:ea typeface="+mn-ea"/>
                          <a:cs typeface="+mn-cs"/>
                        </a:rPr>
                        <a:t>, Otis.</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Verstoß</a:t>
                      </a:r>
                      <a:r>
                        <a:rPr lang="de-AT" sz="1300" b="0" i="0" kern="1200" baseline="0" noProof="0" dirty="0" smtClean="0">
                          <a:solidFill>
                            <a:schemeClr val="tx1"/>
                          </a:solidFill>
                          <a:latin typeface="+mn-lt"/>
                          <a:ea typeface="+mn-ea"/>
                          <a:cs typeface="+mn-cs"/>
                        </a:rPr>
                        <a:t>: Preisabsprachen.</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Betroffenes Produkt</a:t>
                      </a:r>
                      <a:r>
                        <a:rPr lang="de-AT" sz="1300" b="0" i="0" kern="1200" baseline="0" noProof="0" dirty="0" smtClean="0">
                          <a:solidFill>
                            <a:schemeClr val="tx1"/>
                          </a:solidFill>
                          <a:latin typeface="+mn-lt"/>
                          <a:ea typeface="+mn-ea"/>
                          <a:cs typeface="+mn-cs"/>
                        </a:rPr>
                        <a:t>: Neuerrichtung, Wartung und Modernisierung von Aufzügen und Fahrtreppen.</a:t>
                      </a:r>
                    </a:p>
                    <a:p>
                      <a:pPr marL="998538" lvl="2" indent="-285750" algn="l" defTabSz="914400" rtl="0" eaLnBrk="1" latinLnBrk="0" hangingPunct="1">
                        <a:spcAft>
                          <a:spcPts val="200"/>
                        </a:spcAft>
                        <a:buFont typeface="Arial" panose="020B0604020202020204" pitchFamily="34" charset="0"/>
                        <a:buChar char="•"/>
                      </a:pPr>
                      <a:r>
                        <a:rPr lang="de-AT" sz="1300" b="0" i="0" u="sng" kern="1200" baseline="0" noProof="0" dirty="0" smtClean="0">
                          <a:solidFill>
                            <a:schemeClr val="tx1"/>
                          </a:solidFill>
                          <a:latin typeface="+mn-lt"/>
                          <a:ea typeface="+mn-ea"/>
                          <a:cs typeface="+mn-cs"/>
                        </a:rPr>
                        <a:t>Zeitraum des Verstoßes und Verfahrensstand</a:t>
                      </a:r>
                      <a:r>
                        <a:rPr lang="de-AT" sz="1300" b="0" i="0" kern="1200" baseline="0" noProof="0" dirty="0" smtClean="0">
                          <a:solidFill>
                            <a:schemeClr val="tx1"/>
                          </a:solidFill>
                          <a:latin typeface="+mn-lt"/>
                          <a:ea typeface="+mn-ea"/>
                          <a:cs typeface="+mn-cs"/>
                        </a:rPr>
                        <a:t>:1980er Jahre bis 2004, Geldbuße durch KOG bestätigt.</a:t>
                      </a:r>
                      <a:endParaRPr lang="de-AT" sz="1300" b="0" i="0" kern="1200" baseline="0" noProof="0" dirty="0" smtClean="0">
                        <a:solidFill>
                          <a:srgbClr val="FF0000"/>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205468756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3E1D1783-05CF-440B-AA79-541FA408C68F}" type="slidenum">
              <a:rPr lang="de-AT" altLang="en-US" smtClean="0"/>
              <a:pPr>
                <a:defRPr/>
              </a:pPr>
              <a:t>9</a:t>
            </a:fld>
            <a:endParaRPr lang="de-AT" altLang="en-US" dirty="0"/>
          </a:p>
        </p:txBody>
      </p:sp>
      <p:pic>
        <p:nvPicPr>
          <p:cNvPr id="5" name="Grafik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6201730"/>
            <a:ext cx="1446367" cy="46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title"/>
          </p:nvPr>
        </p:nvSpPr>
        <p:spPr>
          <a:xfrm>
            <a:off x="590872" y="332656"/>
            <a:ext cx="8229600" cy="574675"/>
          </a:xfrm>
        </p:spPr>
        <p:txBody>
          <a:bodyPr/>
          <a:lstStyle/>
          <a:p>
            <a:r>
              <a:rPr lang="de-AT" sz="3000" b="1" dirty="0" smtClean="0">
                <a:solidFill>
                  <a:schemeClr val="accent6">
                    <a:lumMod val="50000"/>
                  </a:schemeClr>
                </a:solidFill>
              </a:rPr>
              <a:t>Neuere Entwicklungen (3/3)</a:t>
            </a:r>
            <a:endParaRPr lang="de-AT" sz="3000" b="1" dirty="0">
              <a:solidFill>
                <a:schemeClr val="accent6">
                  <a:lumMod val="50000"/>
                </a:schemeClr>
              </a:solidFill>
            </a:endParaRPr>
          </a:p>
        </p:txBody>
      </p:sp>
      <p:cxnSp>
        <p:nvCxnSpPr>
          <p:cNvPr id="8" name="Gerade Verbindung 7"/>
          <p:cNvCxnSpPr/>
          <p:nvPr/>
        </p:nvCxnSpPr>
        <p:spPr>
          <a:xfrm>
            <a:off x="683568" y="907331"/>
            <a:ext cx="7920880" cy="0"/>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4"/>
          <p:cNvGraphicFramePr>
            <a:graphicFrameLocks noGrp="1"/>
          </p:cNvGraphicFramePr>
          <p:nvPr>
            <p:extLst>
              <p:ext uri="{D42A27DB-BD31-4B8C-83A1-F6EECF244321}">
                <p14:modId xmlns:p14="http://schemas.microsoft.com/office/powerpoint/2010/main" val="115886619"/>
              </p:ext>
            </p:extLst>
          </p:nvPr>
        </p:nvGraphicFramePr>
        <p:xfrm>
          <a:off x="683568" y="1197934"/>
          <a:ext cx="7704856" cy="4254186"/>
        </p:xfrm>
        <a:graphic>
          <a:graphicData uri="http://schemas.openxmlformats.org/drawingml/2006/table">
            <a:tbl>
              <a:tblPr firstRow="1" bandRow="1">
                <a:tableStyleId>{5C22544A-7EE6-4342-B048-85BDC9FD1C3A}</a:tableStyleId>
              </a:tblPr>
              <a:tblGrid>
                <a:gridCol w="1731428"/>
                <a:gridCol w="5973428"/>
              </a:tblGrid>
              <a:tr h="1510986">
                <a:tc>
                  <a:txBody>
                    <a:bodyPr/>
                    <a:lstStyle/>
                    <a:p>
                      <a:pPr marL="0" algn="l" defTabSz="914400" rtl="0" eaLnBrk="1" latinLnBrk="0" hangingPunct="1"/>
                      <a:r>
                        <a:rPr lang="de-AT" sz="1400" b="1" kern="1200" noProof="0" dirty="0" smtClean="0">
                          <a:solidFill>
                            <a:schemeClr val="bg1"/>
                          </a:solidFill>
                          <a:latin typeface="+mn-lt"/>
                          <a:ea typeface="+mn-ea"/>
                          <a:cs typeface="+mn-cs"/>
                        </a:rPr>
                        <a:t>Beispiele laufender</a:t>
                      </a:r>
                      <a:r>
                        <a:rPr lang="de-AT" sz="1400" b="1" kern="1200" baseline="0" noProof="0" dirty="0" smtClean="0">
                          <a:solidFill>
                            <a:schemeClr val="bg1"/>
                          </a:solidFill>
                          <a:latin typeface="+mn-lt"/>
                          <a:ea typeface="+mn-ea"/>
                          <a:cs typeface="+mn-cs"/>
                        </a:rPr>
                        <a:t> </a:t>
                      </a:r>
                      <a:r>
                        <a:rPr lang="de-AT" sz="1400" b="1" kern="1200" noProof="0" dirty="0" smtClean="0">
                          <a:solidFill>
                            <a:schemeClr val="bg1"/>
                          </a:solidFill>
                          <a:latin typeface="+mn-lt"/>
                          <a:ea typeface="+mn-ea"/>
                          <a:cs typeface="+mn-cs"/>
                        </a:rPr>
                        <a:t>Verfahren zum Kartellschaden-ersatz</a:t>
                      </a:r>
                      <a:endParaRPr lang="de-AT" sz="1400" b="1" kern="1200" noProof="0" dirty="0">
                        <a:solidFill>
                          <a:schemeClr val="bg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lvl="1"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Deutschland</a:t>
                      </a:r>
                    </a:p>
                    <a:p>
                      <a:pPr marL="541338" lvl="1" indent="-285750" algn="l" defTabSz="914400" rtl="0" eaLnBrk="1" latinLnBrk="0" hangingPunct="1">
                        <a:spcAft>
                          <a:spcPts val="600"/>
                        </a:spcAft>
                        <a:buFont typeface="Arial" panose="020B0604020202020204" pitchFamily="34" charset="0"/>
                        <a:buChar char="•"/>
                      </a:pPr>
                      <a:r>
                        <a:rPr lang="de-AT" sz="1400" b="0" i="0" kern="1200" baseline="0" noProof="0" dirty="0" smtClean="0">
                          <a:solidFill>
                            <a:schemeClr val="tx1"/>
                          </a:solidFill>
                          <a:latin typeface="+mn-lt"/>
                          <a:ea typeface="+mn-ea"/>
                          <a:cs typeface="+mn-cs"/>
                        </a:rPr>
                        <a:t>LKW-Kartell</a:t>
                      </a:r>
                    </a:p>
                    <a:p>
                      <a:pPr marL="541338" lvl="1" indent="-285750" algn="l" defTabSz="914400" rtl="0" eaLnBrk="1" latinLnBrk="0" hangingPunct="1">
                        <a:spcAft>
                          <a:spcPts val="600"/>
                        </a:spcAft>
                        <a:buFont typeface="Arial" panose="020B0604020202020204" pitchFamily="34" charset="0"/>
                        <a:buChar char="•"/>
                      </a:pPr>
                      <a:r>
                        <a:rPr lang="de-AT" sz="1400" b="0" i="0" kern="1200" baseline="0" noProof="0" dirty="0" smtClean="0">
                          <a:solidFill>
                            <a:schemeClr val="tx1"/>
                          </a:solidFill>
                          <a:latin typeface="+mn-lt"/>
                          <a:ea typeface="+mn-ea"/>
                          <a:cs typeface="+mn-cs"/>
                        </a:rPr>
                        <a:t>Zement-Kartell</a:t>
                      </a:r>
                    </a:p>
                    <a:p>
                      <a:pPr marL="541338" lvl="1" indent="-285750" algn="l" defTabSz="914400" rtl="0" eaLnBrk="1" latinLnBrk="0" hangingPunct="1">
                        <a:spcAft>
                          <a:spcPts val="600"/>
                        </a:spcAft>
                        <a:buFont typeface="Arial" panose="020B0604020202020204" pitchFamily="34" charset="0"/>
                        <a:buChar char="•"/>
                      </a:pPr>
                      <a:r>
                        <a:rPr lang="de-AT" sz="1400" b="0" i="0" kern="1200" baseline="0" noProof="0" dirty="0" smtClean="0">
                          <a:solidFill>
                            <a:schemeClr val="tx1"/>
                          </a:solidFill>
                          <a:latin typeface="+mn-lt"/>
                          <a:ea typeface="+mn-ea"/>
                          <a:cs typeface="+mn-cs"/>
                        </a:rPr>
                        <a:t>Zuckerkartell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r h="1294962">
                <a:tc>
                  <a:txBody>
                    <a:bodyPr/>
                    <a:lstStyle/>
                    <a:p>
                      <a:pPr marL="0" algn="l" defTabSz="914400" rtl="0" eaLnBrk="1" latinLnBrk="0" hangingPunct="1"/>
                      <a:r>
                        <a:rPr lang="de-AT" sz="1400" b="1" kern="1200" noProof="0" dirty="0" smtClean="0">
                          <a:solidFill>
                            <a:schemeClr val="bg1"/>
                          </a:solidFill>
                          <a:latin typeface="+mn-lt"/>
                          <a:ea typeface="+mn-ea"/>
                          <a:cs typeface="+mn-cs"/>
                        </a:rPr>
                        <a:t>Österreich</a:t>
                      </a:r>
                      <a:r>
                        <a:rPr lang="de-AT" sz="1400" b="1" kern="1200" baseline="0" noProof="0" dirty="0" smtClean="0">
                          <a:solidFill>
                            <a:schemeClr val="bg1"/>
                          </a:solidFill>
                          <a:latin typeface="+mn-lt"/>
                          <a:ea typeface="+mn-ea"/>
                          <a:cs typeface="+mn-cs"/>
                        </a:rPr>
                        <a:t> als Jurisdiktion für Kartell-</a:t>
                      </a:r>
                      <a:br>
                        <a:rPr lang="de-AT" sz="1400" b="1" kern="1200" baseline="0" noProof="0" dirty="0" smtClean="0">
                          <a:solidFill>
                            <a:schemeClr val="bg1"/>
                          </a:solidFill>
                          <a:latin typeface="+mn-lt"/>
                          <a:ea typeface="+mn-ea"/>
                          <a:cs typeface="+mn-cs"/>
                        </a:rPr>
                      </a:br>
                      <a:r>
                        <a:rPr lang="de-AT" sz="1400" b="1" kern="1200" baseline="0" noProof="0" dirty="0" err="1" smtClean="0">
                          <a:solidFill>
                            <a:schemeClr val="bg1"/>
                          </a:solidFill>
                          <a:latin typeface="+mn-lt"/>
                          <a:ea typeface="+mn-ea"/>
                          <a:cs typeface="+mn-cs"/>
                        </a:rPr>
                        <a:t>schadersatzklagen</a:t>
                      </a:r>
                      <a:endParaRPr lang="de-AT" sz="1400" b="1" kern="1200" noProof="0" dirty="0">
                        <a:solidFill>
                          <a:schemeClr val="bg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50000"/>
                      </a:schemeClr>
                    </a:solidFill>
                  </a:tcPr>
                </a:tc>
                <a:tc>
                  <a:txBody>
                    <a:bodyPr/>
                    <a:lstStyle/>
                    <a:p>
                      <a:pPr marL="285750" indent="-285750" algn="l" defTabSz="914400" rtl="0" eaLnBrk="1" latinLnBrk="0" hangingPunct="1">
                        <a:spcAft>
                          <a:spcPts val="600"/>
                        </a:spcAft>
                        <a:buFont typeface="Arial" panose="020B0604020202020204" pitchFamily="34" charset="0"/>
                        <a:buChar char="•"/>
                      </a:pPr>
                      <a:r>
                        <a:rPr lang="de-AT" sz="1400" b="0" u="sng" kern="1200" baseline="0" noProof="0" dirty="0" smtClean="0">
                          <a:solidFill>
                            <a:schemeClr val="tx1"/>
                          </a:solidFill>
                          <a:latin typeface="+mn-lt"/>
                          <a:ea typeface="+mn-ea"/>
                          <a:cs typeface="+mn-cs"/>
                        </a:rPr>
                        <a:t>Österreich ist ein </a:t>
                      </a:r>
                      <a:r>
                        <a:rPr lang="de-AT" sz="1400" b="0" u="sng" kern="1200" baseline="0" noProof="0" dirty="0" err="1" smtClean="0">
                          <a:solidFill>
                            <a:schemeClr val="tx1"/>
                          </a:solidFill>
                          <a:latin typeface="+mn-lt"/>
                          <a:ea typeface="+mn-ea"/>
                          <a:cs typeface="+mn-cs"/>
                        </a:rPr>
                        <a:t>grds</a:t>
                      </a:r>
                      <a:r>
                        <a:rPr lang="de-AT" sz="1400" b="0" u="sng" kern="1200" baseline="0" noProof="0" dirty="0" smtClean="0">
                          <a:solidFill>
                            <a:schemeClr val="tx1"/>
                          </a:solidFill>
                          <a:latin typeface="+mn-lt"/>
                          <a:ea typeface="+mn-ea"/>
                          <a:cs typeface="+mn-cs"/>
                        </a:rPr>
                        <a:t>. klägerfreundlicher Prozessstandort</a:t>
                      </a:r>
                      <a:r>
                        <a:rPr lang="de-AT" sz="1400" b="0" kern="1200" baseline="0" noProof="0" dirty="0" smtClean="0">
                          <a:solidFill>
                            <a:schemeClr val="tx1"/>
                          </a:solidFill>
                          <a:latin typeface="+mn-lt"/>
                          <a:ea typeface="+mn-ea"/>
                          <a:cs typeface="+mn-cs"/>
                        </a:rPr>
                        <a:t>:</a:t>
                      </a:r>
                    </a:p>
                    <a:p>
                      <a:pPr marL="742950" lvl="1"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Gut ausgebildete, ressourcenmäßig vergleichsweise gut ausgestattete und im EU-Vergleich wenig überlastete Zivilgerichte. </a:t>
                      </a:r>
                    </a:p>
                    <a:p>
                      <a:pPr marL="742950" lvl="1" indent="-285750" algn="l" defTabSz="914400" rtl="0" eaLnBrk="1" latinLnBrk="0" hangingPunct="1">
                        <a:spcAft>
                          <a:spcPts val="600"/>
                        </a:spcAft>
                        <a:buFont typeface="Arial" panose="020B0604020202020204" pitchFamily="34" charset="0"/>
                        <a:buChar char="•"/>
                      </a:pPr>
                      <a:r>
                        <a:rPr lang="de-AT" sz="1400" b="0" kern="1200" baseline="0" noProof="0" dirty="0" err="1" smtClean="0">
                          <a:solidFill>
                            <a:schemeClr val="tx1"/>
                          </a:solidFill>
                          <a:latin typeface="+mn-lt"/>
                          <a:ea typeface="+mn-ea"/>
                          <a:cs typeface="+mn-cs"/>
                        </a:rPr>
                        <a:t>KartellSE</a:t>
                      </a:r>
                      <a:r>
                        <a:rPr lang="de-AT" sz="1400" b="0" kern="1200" baseline="0" noProof="0" dirty="0" smtClean="0">
                          <a:solidFill>
                            <a:schemeClr val="tx1"/>
                          </a:solidFill>
                          <a:latin typeface="+mn-lt"/>
                          <a:ea typeface="+mn-ea"/>
                          <a:cs typeface="+mn-cs"/>
                        </a:rPr>
                        <a:t>-RL wurde in Österreich umfassend und größtenteils klägerfreundlich umgesetzt (Bsp.: Keine Unsicherheit </a:t>
                      </a:r>
                      <a:r>
                        <a:rPr lang="de-AT" sz="1400" b="0" kern="1200" baseline="0" noProof="0" dirty="0" err="1" smtClean="0">
                          <a:solidFill>
                            <a:schemeClr val="tx1"/>
                          </a:solidFill>
                          <a:latin typeface="+mn-lt"/>
                          <a:ea typeface="+mn-ea"/>
                          <a:cs typeface="+mn-cs"/>
                        </a:rPr>
                        <a:t>bzgl</a:t>
                      </a:r>
                      <a:r>
                        <a:rPr lang="de-AT" sz="1400" b="0" kern="1200" baseline="0" noProof="0" dirty="0" smtClean="0">
                          <a:solidFill>
                            <a:schemeClr val="tx1"/>
                          </a:solidFill>
                          <a:latin typeface="+mn-lt"/>
                          <a:ea typeface="+mn-ea"/>
                          <a:cs typeface="+mn-cs"/>
                        </a:rPr>
                        <a:t> Anwendung der von der RL vorgesehenen, klägerfreundlichen Verjährungsregeln auf Altfälle – anders </a:t>
                      </a:r>
                      <a:r>
                        <a:rPr lang="de-AT" sz="1400" b="0" kern="1200" baseline="0" noProof="0" dirty="0" err="1" smtClean="0">
                          <a:solidFill>
                            <a:schemeClr val="tx1"/>
                          </a:solidFill>
                          <a:latin typeface="+mn-lt"/>
                          <a:ea typeface="+mn-ea"/>
                          <a:cs typeface="+mn-cs"/>
                        </a:rPr>
                        <a:t>zB</a:t>
                      </a:r>
                      <a:r>
                        <a:rPr lang="de-AT" sz="1400" b="0" kern="1200" baseline="0" noProof="0" dirty="0" smtClean="0">
                          <a:solidFill>
                            <a:schemeClr val="tx1"/>
                          </a:solidFill>
                          <a:latin typeface="+mn-lt"/>
                          <a:ea typeface="+mn-ea"/>
                          <a:cs typeface="+mn-cs"/>
                        </a:rPr>
                        <a:t> in Deutschland).</a:t>
                      </a:r>
                    </a:p>
                    <a:p>
                      <a:pPr marL="742950" lvl="1" indent="-285750" algn="l" defTabSz="914400" rtl="0" eaLnBrk="1" latinLnBrk="0" hangingPunct="1">
                        <a:spcAft>
                          <a:spcPts val="600"/>
                        </a:spcAft>
                        <a:buFont typeface="Arial" panose="020B0604020202020204" pitchFamily="34" charset="0"/>
                        <a:buChar char="•"/>
                      </a:pPr>
                      <a:r>
                        <a:rPr lang="de-AT" sz="1400" b="0" kern="1200" baseline="0" noProof="0" dirty="0" smtClean="0">
                          <a:solidFill>
                            <a:schemeClr val="tx1"/>
                          </a:solidFill>
                          <a:latin typeface="+mn-lt"/>
                          <a:ea typeface="+mn-ea"/>
                          <a:cs typeface="+mn-cs"/>
                        </a:rPr>
                        <a:t>BWB ist </a:t>
                      </a:r>
                      <a:r>
                        <a:rPr lang="de-AT" sz="1400" b="0" kern="1200" baseline="0" noProof="0" dirty="0" err="1" smtClean="0">
                          <a:solidFill>
                            <a:schemeClr val="tx1"/>
                          </a:solidFill>
                          <a:latin typeface="+mn-lt"/>
                          <a:ea typeface="+mn-ea"/>
                          <a:cs typeface="+mn-cs"/>
                        </a:rPr>
                        <a:t>grds</a:t>
                      </a:r>
                      <a:r>
                        <a:rPr lang="de-AT" sz="1400" b="0" kern="1200" baseline="0" noProof="0" dirty="0" smtClean="0">
                          <a:solidFill>
                            <a:schemeClr val="tx1"/>
                          </a:solidFill>
                          <a:latin typeface="+mn-lt"/>
                          <a:ea typeface="+mn-ea"/>
                          <a:cs typeface="+mn-cs"/>
                        </a:rPr>
                        <a:t>. bereit, mit öst. Gerichten und Schiedsgerichten zu kooperieren.</a:t>
                      </a:r>
                    </a:p>
                    <a:p>
                      <a:pPr marL="742950" lvl="1" indent="-285750" algn="l" defTabSz="914400" rtl="0" eaLnBrk="1" latinLnBrk="0" hangingPunct="1">
                        <a:spcAft>
                          <a:spcPts val="600"/>
                        </a:spcAft>
                        <a:buFont typeface="Arial" panose="020B0604020202020204" pitchFamily="34" charset="0"/>
                        <a:buChar char="•"/>
                      </a:pPr>
                      <a:r>
                        <a:rPr lang="de-AT" sz="1400" b="0" kern="1200" baseline="0" noProof="0" dirty="0" err="1" smtClean="0">
                          <a:solidFill>
                            <a:schemeClr val="tx1"/>
                          </a:solidFill>
                          <a:latin typeface="+mn-lt"/>
                          <a:ea typeface="+mn-ea"/>
                          <a:cs typeface="+mn-cs"/>
                        </a:rPr>
                        <a:t>Grds</a:t>
                      </a:r>
                      <a:r>
                        <a:rPr lang="de-AT" sz="1400" b="0" kern="1200" baseline="0" noProof="0" dirty="0" smtClean="0">
                          <a:solidFill>
                            <a:schemeClr val="tx1"/>
                          </a:solidFill>
                          <a:latin typeface="+mn-lt"/>
                          <a:ea typeface="+mn-ea"/>
                          <a:cs typeface="+mn-cs"/>
                        </a:rPr>
                        <a:t>. im EU-Vergleich relativ kurze Verfahrensdauer bei Schadenersatzklagen.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Tree>
    <p:extLst>
      <p:ext uri="{BB962C8B-B14F-4D97-AF65-F5344CB8AC3E}">
        <p14:creationId xmlns:p14="http://schemas.microsoft.com/office/powerpoint/2010/main" val="68826157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Benutzerdefiniertes Design">
  <a:themeElements>
    <a:clrScheme name="CHSH Kanzleipräsentation 2015">
      <a:dk1>
        <a:srgbClr val="000000"/>
      </a:dk1>
      <a:lt1>
        <a:srgbClr val="FFFFFF"/>
      </a:lt1>
      <a:dk2>
        <a:srgbClr val="000000"/>
      </a:dk2>
      <a:lt2>
        <a:srgbClr val="808080"/>
      </a:lt2>
      <a:accent1>
        <a:srgbClr val="DC8C00"/>
      </a:accent1>
      <a:accent2>
        <a:srgbClr val="375F75"/>
      </a:accent2>
      <a:accent3>
        <a:srgbClr val="FFFFFF"/>
      </a:accent3>
      <a:accent4>
        <a:srgbClr val="000000"/>
      </a:accent4>
      <a:accent5>
        <a:srgbClr val="DAEDEF"/>
      </a:accent5>
      <a:accent6>
        <a:srgbClr val="2D2D8A"/>
      </a:accent6>
      <a:hlink>
        <a:srgbClr val="DC8C00"/>
      </a:hlink>
      <a:folHlink>
        <a:srgbClr val="DC8C00"/>
      </a:folHlink>
    </a:clrScheme>
    <a:fontScheme name="1_Benutzerdefiniertes 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1567</Words>
  <Application>Microsoft Office PowerPoint</Application>
  <PresentationFormat>Bildschirmpräsentation (4:3)</PresentationFormat>
  <Paragraphs>253</Paragraphs>
  <Slides>26</Slides>
  <Notes>6</Notes>
  <HiddenSlides>0</HiddenSlides>
  <MMClips>0</MMClips>
  <ScaleCrop>false</ScaleCrop>
  <HeadingPairs>
    <vt:vector size="4" baseType="variant">
      <vt:variant>
        <vt:lpstr>Design</vt:lpstr>
      </vt:variant>
      <vt:variant>
        <vt:i4>3</vt:i4>
      </vt:variant>
      <vt:variant>
        <vt:lpstr>Folientitel</vt:lpstr>
      </vt:variant>
      <vt:variant>
        <vt:i4>26</vt:i4>
      </vt:variant>
    </vt:vector>
  </HeadingPairs>
  <TitlesOfParts>
    <vt:vector size="29" baseType="lpstr">
      <vt:lpstr>1_Benutzerdefiniertes Design</vt:lpstr>
      <vt:lpstr>2_Benutzerdefiniertes Design</vt:lpstr>
      <vt:lpstr>Benutzerdefiniertes Design</vt:lpstr>
      <vt:lpstr>PowerPoint-Präsentation</vt:lpstr>
      <vt:lpstr>Überblick</vt:lpstr>
      <vt:lpstr>PowerPoint-Präsentation</vt:lpstr>
      <vt:lpstr>Ausgewählte Bußgeldentscheidungen seit 2017 (1/2)</vt:lpstr>
      <vt:lpstr>Ausgewählte Bußgeldentscheidungen seit 2017 (2/2)</vt:lpstr>
      <vt:lpstr>PowerPoint-Präsentation</vt:lpstr>
      <vt:lpstr>Neuere Entwicklungen (1/3)</vt:lpstr>
      <vt:lpstr>Neuere Entwicklungen (2/3)</vt:lpstr>
      <vt:lpstr>Neuere Entwicklungen (3/3)</vt:lpstr>
      <vt:lpstr>PowerPoint-Präsentation</vt:lpstr>
      <vt:lpstr>Rechtlicher Rahmen in Österreich (1/5)</vt:lpstr>
      <vt:lpstr>Rechtlicher Rahmen in Österreich (2/5)</vt:lpstr>
      <vt:lpstr>Rechtlicher Rahmen in Österreich (3/5)</vt:lpstr>
      <vt:lpstr>Rechtlicher Rahmen in Österreich (4/5)</vt:lpstr>
      <vt:lpstr>Rechtlicher Rahmen in Österreich (5/5)</vt:lpstr>
      <vt:lpstr>PowerPoint-Präsentation</vt:lpstr>
      <vt:lpstr>Exkurs: Handlungsoptionen</vt:lpstr>
      <vt:lpstr>PowerPoint-Präsentation</vt:lpstr>
      <vt:lpstr>Beschreibung &amp; mögliche Dauer</vt:lpstr>
      <vt:lpstr>PowerPoint-Präsentation</vt:lpstr>
      <vt:lpstr>Mögliche Dauer Verfahren vor ordentlichen Gerichten</vt:lpstr>
      <vt:lpstr>PowerPoint-Präsentation</vt:lpstr>
      <vt:lpstr>Vorbereitung</vt:lpstr>
      <vt:lpstr>CHSH-Kartellschadenersatzteam</vt:lpstr>
      <vt:lpstr>PowerPoint-Präsentation</vt:lpstr>
      <vt:lpstr>PowerPoint-Präsentation</vt:lpstr>
    </vt:vector>
  </TitlesOfParts>
  <Company>CHSH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Mueller Edith</dc:creator>
  <cp:lastModifiedBy>CHSH</cp:lastModifiedBy>
  <cp:revision>2376</cp:revision>
  <cp:lastPrinted>2019-02-11T18:23:56Z</cp:lastPrinted>
  <dcterms:created xsi:type="dcterms:W3CDTF">2009-03-26T15:40:00Z</dcterms:created>
  <dcterms:modified xsi:type="dcterms:W3CDTF">2019-02-12T09:38:09Z</dcterms:modified>
</cp:coreProperties>
</file>